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Bernoru" charset="1" panose="00000A00000000000000"/>
      <p:regular r:id="rId15"/>
    </p:embeddedFont>
    <p:embeddedFont>
      <p:font typeface="Nourd Bold" charset="1" panose="00000800000000000000"/>
      <p:regular r:id="rId16"/>
    </p:embeddedFont>
    <p:embeddedFont>
      <p:font typeface="Nourd" charset="1" panose="00000500000000000000"/>
      <p:regular r:id="rId17"/>
    </p:embeddedFont>
    <p:embeddedFont>
      <p:font typeface="Playpen Sans" charset="1" panose="00000000000000000000"/>
      <p:regular r:id="rId18"/>
    </p:embeddedFont>
    <p:embeddedFont>
      <p:font typeface="Playpen Sans Bold" charset="1" panose="00000000000000000000"/>
      <p:regular r:id="rId19"/>
    </p:embeddedFont>
    <p:embeddedFont>
      <p:font typeface="Bantayog" charset="1" panose="00000000000000000000"/>
      <p:regular r:id="rId20"/>
    </p:embeddedFont>
    <p:embeddedFont>
      <p:font typeface="Canva Student Font" charset="1" panose="00000000000000000000"/>
      <p:regular r:id="rId21"/>
    </p:embeddedFont>
    <p:embeddedFont>
      <p:font typeface="Bernoru Expanded" charset="1" panose="00000A05000000000000"/>
      <p:regular r:id="rId22"/>
    </p:embeddedFont>
    <p:embeddedFont>
      <p:font typeface="Playwrite US Modern" charset="1" panose="00000000000000000000"/>
      <p:regular r:id="rId23"/>
    </p:embeddedFont>
    <p:embeddedFont>
      <p:font typeface="Playpen Sans Light" charset="1" panose="00000000000000000000"/>
      <p:regular r:id="rId24"/>
    </p:embeddedFont>
    <p:embeddedFont>
      <p:font typeface="Open Sans Light" charset="1" panose="020B0306030504020204"/>
      <p:regular r:id="rId25"/>
    </p:embeddedFont>
    <p:embeddedFont>
      <p:font typeface="Nourd Light" charset="1" panose="00000400000000000000"/>
      <p:regular r:id="rId26"/>
    </p:embeddedFont>
    <p:embeddedFont>
      <p:font typeface="Playwrite US Modern Light" charset="1" panose="00000000000000000000"/>
      <p:regular r:id="rId27"/>
    </p:embeddedFont>
    <p:embeddedFont>
      <p:font typeface="Kapsalon Pencil" charset="1" panose="000000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15" Target="../media/image27.png" Type="http://schemas.openxmlformats.org/officeDocument/2006/relationships/image"/><Relationship Id="rId16" Target="../media/image28.svg" Type="http://schemas.openxmlformats.org/officeDocument/2006/relationships/image"/><Relationship Id="rId17" Target="../media/image29.png" Type="http://schemas.openxmlformats.org/officeDocument/2006/relationships/image"/><Relationship Id="rId18"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37.pn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44.png" Type="http://schemas.openxmlformats.org/officeDocument/2006/relationships/image"/><Relationship Id="rId19" Target="../media/image45.svg" Type="http://schemas.openxmlformats.org/officeDocument/2006/relationships/image"/><Relationship Id="rId2" Target="../media/image1.png" Type="http://schemas.openxmlformats.org/officeDocument/2006/relationships/image"/><Relationship Id="rId20" Target="../media/image46.png" Type="http://schemas.openxmlformats.org/officeDocument/2006/relationships/image"/><Relationship Id="rId21" Target="../media/image47.svg" Type="http://schemas.openxmlformats.org/officeDocument/2006/relationships/image"/><Relationship Id="rId22" Target="../media/image3.png" Type="http://schemas.openxmlformats.org/officeDocument/2006/relationships/image"/><Relationship Id="rId23" Target="../media/image48.png" Type="http://schemas.openxmlformats.org/officeDocument/2006/relationships/image"/><Relationship Id="rId24" Target="../media/image49.png" Type="http://schemas.openxmlformats.org/officeDocument/2006/relationships/image"/><Relationship Id="rId25" Target="../media/image50.png" Type="http://schemas.openxmlformats.org/officeDocument/2006/relationships/image"/><Relationship Id="rId26" Target="../media/image51.png" Type="http://schemas.openxmlformats.org/officeDocument/2006/relationships/image"/><Relationship Id="rId27" Target="../media/image52.svg" Type="http://schemas.openxmlformats.org/officeDocument/2006/relationships/image"/><Relationship Id="rId28" Target="../media/image53.png" Type="http://schemas.openxmlformats.org/officeDocument/2006/relationships/image"/><Relationship Id="rId29" Target="../media/image54.svg" Type="http://schemas.openxmlformats.org/officeDocument/2006/relationships/image"/><Relationship Id="rId3" Target="../media/image2.svg" Type="http://schemas.openxmlformats.org/officeDocument/2006/relationships/image"/><Relationship Id="rId30" Target="../media/image55.png" Type="http://schemas.openxmlformats.org/officeDocument/2006/relationships/image"/><Relationship Id="rId4" Target="../media/image16.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svg" Type="http://schemas.openxmlformats.org/officeDocument/2006/relationships/image"/><Relationship Id="rId11" Target="../media/image60.png" Type="http://schemas.openxmlformats.org/officeDocument/2006/relationships/image"/><Relationship Id="rId12" Target="../media/image51.png" Type="http://schemas.openxmlformats.org/officeDocument/2006/relationships/image"/><Relationship Id="rId13" Target="../media/image52.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16" Target="../media/image63.png" Type="http://schemas.openxmlformats.org/officeDocument/2006/relationships/image"/><Relationship Id="rId17" Target="../media/image64.svg" Type="http://schemas.openxmlformats.org/officeDocument/2006/relationships/image"/><Relationship Id="rId18" Target="../media/image65.png" Type="http://schemas.openxmlformats.org/officeDocument/2006/relationships/image"/><Relationship Id="rId19" Target="../media/image66.svg" Type="http://schemas.openxmlformats.org/officeDocument/2006/relationships/image"/><Relationship Id="rId2" Target="../media/image1.png" Type="http://schemas.openxmlformats.org/officeDocument/2006/relationships/image"/><Relationship Id="rId20" Target="../media/image67.png" Type="http://schemas.openxmlformats.org/officeDocument/2006/relationships/image"/><Relationship Id="rId21" Target="../media/image68.svg" Type="http://schemas.openxmlformats.org/officeDocument/2006/relationships/image"/><Relationship Id="rId22" Target="../media/image69.png" Type="http://schemas.openxmlformats.org/officeDocument/2006/relationships/image"/><Relationship Id="rId23" Target="../media/image70.sv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56.png" Type="http://schemas.openxmlformats.org/officeDocument/2006/relationships/image"/><Relationship Id="rId6" Target="../media/image57.pn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5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71.png" Type="http://schemas.openxmlformats.org/officeDocument/2006/relationships/image"/><Relationship Id="rId15" Target="../media/image72.svg" Type="http://schemas.openxmlformats.org/officeDocument/2006/relationships/image"/><Relationship Id="rId16" Target="../media/image31.png" Type="http://schemas.openxmlformats.org/officeDocument/2006/relationships/image"/><Relationship Id="rId17" Target="../media/image32.svg" Type="http://schemas.openxmlformats.org/officeDocument/2006/relationships/image"/><Relationship Id="rId18" Target="../media/image35.png" Type="http://schemas.openxmlformats.org/officeDocument/2006/relationships/image"/><Relationship Id="rId19" Target="../media/image36.svg" Type="http://schemas.openxmlformats.org/officeDocument/2006/relationships/image"/><Relationship Id="rId2" Target="../media/image1.png" Type="http://schemas.openxmlformats.org/officeDocument/2006/relationships/image"/><Relationship Id="rId20" Target="../media/image38.png" Type="http://schemas.openxmlformats.org/officeDocument/2006/relationships/image"/><Relationship Id="rId21" Target="../media/image39.svg" Type="http://schemas.openxmlformats.org/officeDocument/2006/relationships/image"/><Relationship Id="rId22" Target="../media/image49.png" Type="http://schemas.openxmlformats.org/officeDocument/2006/relationships/image"/><Relationship Id="rId23" Target="../media/image73.png" Type="http://schemas.openxmlformats.org/officeDocument/2006/relationships/image"/><Relationship Id="rId24" Target="../media/image74.svg" Type="http://schemas.openxmlformats.org/officeDocument/2006/relationships/image"/><Relationship Id="rId25" Target="../media/image75.png" Type="http://schemas.openxmlformats.org/officeDocument/2006/relationships/image"/><Relationship Id="rId26" Target="../media/image76.svg" Type="http://schemas.openxmlformats.org/officeDocument/2006/relationships/image"/><Relationship Id="rId27" Target="../media/image77.png" Type="http://schemas.openxmlformats.org/officeDocument/2006/relationships/image"/><Relationship Id="rId28" Target="../media/image78.sv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4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5.svg" Type="http://schemas.openxmlformats.org/officeDocument/2006/relationships/image"/><Relationship Id="rId11" Target="../media/image4.png" Type="http://schemas.openxmlformats.org/officeDocument/2006/relationships/image"/><Relationship Id="rId12" Target="../media/image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9.png" Type="http://schemas.openxmlformats.org/officeDocument/2006/relationships/image"/><Relationship Id="rId5" Target="../media/image80.png" Type="http://schemas.openxmlformats.org/officeDocument/2006/relationships/image"/><Relationship Id="rId6" Target="../media/image81.svg" Type="http://schemas.openxmlformats.org/officeDocument/2006/relationships/image"/><Relationship Id="rId7" Target="../media/image82.png" Type="http://schemas.openxmlformats.org/officeDocument/2006/relationships/image"/><Relationship Id="rId8" Target="../media/image83.svg" Type="http://schemas.openxmlformats.org/officeDocument/2006/relationships/image"/><Relationship Id="rId9" Target="../media/image8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9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86.png" Type="http://schemas.openxmlformats.org/officeDocument/2006/relationships/image"/><Relationship Id="rId6" Target="../media/image87.svg" Type="http://schemas.openxmlformats.org/officeDocument/2006/relationships/image"/><Relationship Id="rId7" Target="../media/image88.png" Type="http://schemas.openxmlformats.org/officeDocument/2006/relationships/image"/><Relationship Id="rId8" Target="../media/image89.svg" Type="http://schemas.openxmlformats.org/officeDocument/2006/relationships/image"/><Relationship Id="rId9"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91.png" Type="http://schemas.openxmlformats.org/officeDocument/2006/relationships/image"/><Relationship Id="rId6" Target="../media/image92.svg" Type="http://schemas.openxmlformats.org/officeDocument/2006/relationships/image"/><Relationship Id="rId7" Target="../media/image93.png" Type="http://schemas.openxmlformats.org/officeDocument/2006/relationships/image"/><Relationship Id="rId8" Target="../media/image94.png" Type="http://schemas.openxmlformats.org/officeDocument/2006/relationships/image"/><Relationship Id="rId9" Target="../media/image9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6767949" y="8234258"/>
            <a:ext cx="2590768" cy="1269476"/>
          </a:xfrm>
          <a:custGeom>
            <a:avLst/>
            <a:gdLst/>
            <a:ahLst/>
            <a:cxnLst/>
            <a:rect r="r" b="b" t="t" l="l"/>
            <a:pathLst>
              <a:path h="1269476" w="2590768">
                <a:moveTo>
                  <a:pt x="2590768" y="0"/>
                </a:moveTo>
                <a:lnTo>
                  <a:pt x="0" y="0"/>
                </a:lnTo>
                <a:lnTo>
                  <a:pt x="0" y="1269477"/>
                </a:lnTo>
                <a:lnTo>
                  <a:pt x="2590768" y="1269477"/>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000077" y="278202"/>
            <a:ext cx="3063256" cy="1500996"/>
          </a:xfrm>
          <a:custGeom>
            <a:avLst/>
            <a:gdLst/>
            <a:ahLst/>
            <a:cxnLst/>
            <a:rect r="r" b="b" t="t" l="l"/>
            <a:pathLst>
              <a:path h="1500996" w="3063256">
                <a:moveTo>
                  <a:pt x="0" y="0"/>
                </a:moveTo>
                <a:lnTo>
                  <a:pt x="3063256" y="0"/>
                </a:lnTo>
                <a:lnTo>
                  <a:pt x="3063256" y="1500996"/>
                </a:lnTo>
                <a:lnTo>
                  <a:pt x="0" y="1500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31603" y="209373"/>
            <a:ext cx="3834707" cy="1879007"/>
            <a:chOff x="0" y="0"/>
            <a:chExt cx="5112943" cy="2505342"/>
          </a:xfrm>
        </p:grpSpPr>
        <p:sp>
          <p:nvSpPr>
            <p:cNvPr name="Freeform 5" id="5"/>
            <p:cNvSpPr/>
            <p:nvPr/>
          </p:nvSpPr>
          <p:spPr>
            <a:xfrm flipH="true" flipV="false" rot="0">
              <a:off x="0" y="0"/>
              <a:ext cx="5112943" cy="2505342"/>
            </a:xfrm>
            <a:custGeom>
              <a:avLst/>
              <a:gdLst/>
              <a:ahLst/>
              <a:cxnLst/>
              <a:rect r="r" b="b" t="t" l="l"/>
              <a:pathLst>
                <a:path h="2505342" w="5112943">
                  <a:moveTo>
                    <a:pt x="5112943" y="0"/>
                  </a:moveTo>
                  <a:lnTo>
                    <a:pt x="0" y="0"/>
                  </a:lnTo>
                  <a:lnTo>
                    <a:pt x="0" y="2505342"/>
                  </a:lnTo>
                  <a:lnTo>
                    <a:pt x="5112943" y="2505342"/>
                  </a:lnTo>
                  <a:lnTo>
                    <a:pt x="5112943"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03382" y="897999"/>
              <a:ext cx="3010223" cy="1396625"/>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sp>
          <p:nvSpPr>
            <p:cNvPr name="TextBox 9" id="9"/>
            <p:cNvSpPr txBox="true"/>
            <p:nvPr/>
          </p:nvSpPr>
          <p:spPr>
            <a:xfrm rot="0">
              <a:off x="970386" y="1721794"/>
              <a:ext cx="3599053" cy="559088"/>
            </a:xfrm>
            <a:prstGeom prst="rect">
              <a:avLst/>
            </a:prstGeom>
          </p:spPr>
          <p:txBody>
            <a:bodyPr anchor="t" rtlCol="false" tIns="0" lIns="0" bIns="0" rIns="0">
              <a:spAutoFit/>
            </a:bodyPr>
            <a:lstStyle/>
            <a:p>
              <a:pPr algn="l">
                <a:lnSpc>
                  <a:spcPts val="3220"/>
                </a:lnSpc>
              </a:pPr>
              <a:r>
                <a:rPr lang="en-US" sz="2661" spc="500">
                  <a:solidFill>
                    <a:srgbClr val="000000"/>
                  </a:solidFill>
                  <a:latin typeface="Bernoru"/>
                  <a:ea typeface="Bernoru"/>
                  <a:cs typeface="Bernoru"/>
                  <a:sym typeface="Bernoru"/>
                </a:rPr>
                <a:t>WORKBOOK</a:t>
              </a:r>
            </a:p>
          </p:txBody>
        </p:sp>
        <p:sp>
          <p:nvSpPr>
            <p:cNvPr name="TextBox 10" id="10"/>
            <p:cNvSpPr txBox="true"/>
            <p:nvPr/>
          </p:nvSpPr>
          <p:spPr>
            <a:xfrm rot="0">
              <a:off x="1513312" y="646649"/>
              <a:ext cx="2338652" cy="291846"/>
            </a:xfrm>
            <a:prstGeom prst="rect">
              <a:avLst/>
            </a:prstGeom>
          </p:spPr>
          <p:txBody>
            <a:bodyPr anchor="t" rtlCol="false" tIns="0" lIns="0" bIns="0" rIns="0">
              <a:spAutoFit/>
            </a:bodyPr>
            <a:lstStyle/>
            <a:p>
              <a:pPr algn="l">
                <a:lnSpc>
                  <a:spcPts val="1640"/>
                </a:lnSpc>
              </a:pPr>
              <a:r>
                <a:rPr lang="en-US" sz="1355" spc="254">
                  <a:solidFill>
                    <a:srgbClr val="000000"/>
                  </a:solidFill>
                  <a:latin typeface="Bernoru"/>
                  <a:ea typeface="Bernoru"/>
                  <a:cs typeface="Bernoru"/>
                  <a:sym typeface="Bernoru"/>
                </a:rPr>
                <a:t> HOME OF THE</a:t>
              </a:r>
            </a:p>
          </p:txBody>
        </p:sp>
        <p:sp>
          <p:nvSpPr>
            <p:cNvPr name="TextBox 11" id="11"/>
            <p:cNvSpPr txBox="true"/>
            <p:nvPr/>
          </p:nvSpPr>
          <p:spPr>
            <a:xfrm rot="0">
              <a:off x="1501876" y="812928"/>
              <a:ext cx="2536074" cy="1061520"/>
            </a:xfrm>
            <a:prstGeom prst="rect">
              <a:avLst/>
            </a:prstGeom>
          </p:spPr>
          <p:txBody>
            <a:bodyPr anchor="t" rtlCol="false" tIns="0" lIns="0" bIns="0" rIns="0">
              <a:spAutoFit/>
            </a:bodyPr>
            <a:lstStyle/>
            <a:p>
              <a:pPr algn="l">
                <a:lnSpc>
                  <a:spcPts val="6269"/>
                </a:lnSpc>
              </a:pPr>
              <a:r>
                <a:rPr lang="en-US" sz="5181" spc="974">
                  <a:solidFill>
                    <a:srgbClr val="000000"/>
                  </a:solidFill>
                  <a:latin typeface="Bernoru"/>
                  <a:ea typeface="Bernoru"/>
                  <a:cs typeface="Bernoru"/>
                  <a:sym typeface="Bernoru"/>
                </a:rPr>
                <a:t>CBT</a:t>
              </a:r>
            </a:p>
          </p:txBody>
        </p:sp>
      </p:grpSp>
      <p:grpSp>
        <p:nvGrpSpPr>
          <p:cNvPr name="Group 12" id="12"/>
          <p:cNvGrpSpPr/>
          <p:nvPr/>
        </p:nvGrpSpPr>
        <p:grpSpPr>
          <a:xfrm rot="0">
            <a:off x="1673339" y="2371416"/>
            <a:ext cx="6712669" cy="4644655"/>
            <a:chOff x="0" y="0"/>
            <a:chExt cx="2775779" cy="1920628"/>
          </a:xfrm>
        </p:grpSpPr>
        <p:sp>
          <p:nvSpPr>
            <p:cNvPr name="Freeform 13" id="13"/>
            <p:cNvSpPr/>
            <p:nvPr/>
          </p:nvSpPr>
          <p:spPr>
            <a:xfrm flipH="false" flipV="false" rot="0">
              <a:off x="0" y="0"/>
              <a:ext cx="2775779" cy="1920628"/>
            </a:xfrm>
            <a:custGeom>
              <a:avLst/>
              <a:gdLst/>
              <a:ahLst/>
              <a:cxnLst/>
              <a:rect r="r" b="b" t="t" l="l"/>
              <a:pathLst>
                <a:path h="1920628" w="2775779">
                  <a:moveTo>
                    <a:pt x="49593" y="0"/>
                  </a:moveTo>
                  <a:lnTo>
                    <a:pt x="2726186" y="0"/>
                  </a:lnTo>
                  <a:cubicBezTo>
                    <a:pt x="2739339" y="0"/>
                    <a:pt x="2751953" y="5225"/>
                    <a:pt x="2761254" y="14526"/>
                  </a:cubicBezTo>
                  <a:cubicBezTo>
                    <a:pt x="2770554" y="23826"/>
                    <a:pt x="2775779" y="36440"/>
                    <a:pt x="2775779" y="49593"/>
                  </a:cubicBezTo>
                  <a:lnTo>
                    <a:pt x="2775779" y="1871035"/>
                  </a:lnTo>
                  <a:cubicBezTo>
                    <a:pt x="2775779" y="1898424"/>
                    <a:pt x="2753576" y="1920628"/>
                    <a:pt x="2726186" y="1920628"/>
                  </a:cubicBezTo>
                  <a:lnTo>
                    <a:pt x="49593" y="1920628"/>
                  </a:lnTo>
                  <a:cubicBezTo>
                    <a:pt x="36440" y="1920628"/>
                    <a:pt x="23826" y="1915403"/>
                    <a:pt x="14526" y="1906102"/>
                  </a:cubicBezTo>
                  <a:cubicBezTo>
                    <a:pt x="5225" y="1896802"/>
                    <a:pt x="0" y="1884188"/>
                    <a:pt x="0" y="1871035"/>
                  </a:cubicBezTo>
                  <a:lnTo>
                    <a:pt x="0" y="49593"/>
                  </a:lnTo>
                  <a:cubicBezTo>
                    <a:pt x="0" y="36440"/>
                    <a:pt x="5225" y="23826"/>
                    <a:pt x="14526" y="14526"/>
                  </a:cubicBezTo>
                  <a:cubicBezTo>
                    <a:pt x="23826" y="5225"/>
                    <a:pt x="36440" y="0"/>
                    <a:pt x="49593" y="0"/>
                  </a:cubicBezTo>
                  <a:close/>
                </a:path>
              </a:pathLst>
            </a:custGeom>
            <a:solidFill>
              <a:srgbClr val="FFFFFF"/>
            </a:solidFill>
            <a:ln w="9525" cap="rnd">
              <a:solidFill>
                <a:srgbClr val="000000"/>
              </a:solidFill>
              <a:prstDash val="solid"/>
              <a:round/>
            </a:ln>
          </p:spPr>
        </p:sp>
        <p:sp>
          <p:nvSpPr>
            <p:cNvPr name="TextBox 14" id="14"/>
            <p:cNvSpPr txBox="true"/>
            <p:nvPr/>
          </p:nvSpPr>
          <p:spPr>
            <a:xfrm>
              <a:off x="0" y="-19050"/>
              <a:ext cx="2775779" cy="1939678"/>
            </a:xfrm>
            <a:prstGeom prst="rect">
              <a:avLst/>
            </a:prstGeom>
          </p:spPr>
          <p:txBody>
            <a:bodyPr anchor="ctr" rtlCol="false" tIns="26584" lIns="26584" bIns="26584" rIns="26584"/>
            <a:lstStyle/>
            <a:p>
              <a:pPr algn="ctr">
                <a:lnSpc>
                  <a:spcPts val="1016"/>
                </a:lnSpc>
              </a:pPr>
            </a:p>
          </p:txBody>
        </p:sp>
      </p:grpSp>
      <p:sp>
        <p:nvSpPr>
          <p:cNvPr name="TextBox 15" id="15"/>
          <p:cNvSpPr txBox="true"/>
          <p:nvPr/>
        </p:nvSpPr>
        <p:spPr>
          <a:xfrm rot="0">
            <a:off x="1834676" y="2702315"/>
            <a:ext cx="6389994" cy="3878083"/>
          </a:xfrm>
          <a:prstGeom prst="rect">
            <a:avLst/>
          </a:prstGeom>
        </p:spPr>
        <p:txBody>
          <a:bodyPr anchor="t" rtlCol="false" tIns="0" lIns="0" bIns="0" rIns="0">
            <a:spAutoFit/>
          </a:bodyPr>
          <a:lstStyle/>
          <a:p>
            <a:pPr algn="ctr">
              <a:lnSpc>
                <a:spcPts val="3300"/>
              </a:lnSpc>
            </a:pPr>
            <a:r>
              <a:rPr lang="en-US" b="true" sz="2796" spc="248">
                <a:solidFill>
                  <a:srgbClr val="000000"/>
                </a:solidFill>
                <a:latin typeface="Nourd Bold"/>
                <a:ea typeface="Nourd Bold"/>
                <a:cs typeface="Nourd Bold"/>
                <a:sym typeface="Nourd Bold"/>
              </a:rPr>
              <a:t>Welcome to the</a:t>
            </a:r>
          </a:p>
          <a:p>
            <a:pPr algn="ctr">
              <a:lnSpc>
                <a:spcPts val="3300"/>
              </a:lnSpc>
            </a:pPr>
            <a:r>
              <a:rPr lang="en-US" b="true" sz="2796" spc="248">
                <a:solidFill>
                  <a:srgbClr val="000000"/>
                </a:solidFill>
                <a:latin typeface="Nourd Bold"/>
                <a:ea typeface="Nourd Bold"/>
                <a:cs typeface="Nourd Bold"/>
                <a:sym typeface="Nourd Bold"/>
              </a:rPr>
              <a:t>CBT Workbook </a:t>
            </a:r>
          </a:p>
          <a:p>
            <a:pPr algn="ctr">
              <a:lnSpc>
                <a:spcPts val="2019"/>
              </a:lnSpc>
            </a:pPr>
          </a:p>
          <a:p>
            <a:pPr algn="ctr">
              <a:lnSpc>
                <a:spcPts val="2758"/>
              </a:lnSpc>
            </a:pPr>
            <a:r>
              <a:rPr lang="en-US" sz="2242">
                <a:solidFill>
                  <a:srgbClr val="000000"/>
                </a:solidFill>
                <a:latin typeface="Nourd"/>
                <a:ea typeface="Nourd"/>
                <a:cs typeface="Nourd"/>
                <a:sym typeface="Nourd"/>
              </a:rPr>
              <a:t>This PowerPoint will help guide us through the booklet as we l</a:t>
            </a:r>
            <a:r>
              <a:rPr lang="en-US" sz="2242">
                <a:solidFill>
                  <a:srgbClr val="000000"/>
                </a:solidFill>
                <a:latin typeface="Nourd"/>
                <a:ea typeface="Nourd"/>
                <a:cs typeface="Nourd"/>
                <a:sym typeface="Nourd"/>
              </a:rPr>
              <a:t>earn and explore together.</a:t>
            </a:r>
          </a:p>
          <a:p>
            <a:pPr algn="ctr">
              <a:lnSpc>
                <a:spcPts val="984"/>
              </a:lnSpc>
            </a:pPr>
          </a:p>
          <a:p>
            <a:pPr algn="ctr">
              <a:lnSpc>
                <a:spcPts val="2758"/>
              </a:lnSpc>
            </a:pPr>
            <a:r>
              <a:rPr lang="en-US" sz="2242">
                <a:solidFill>
                  <a:srgbClr val="000000"/>
                </a:solidFill>
                <a:latin typeface="Nourd"/>
                <a:ea typeface="Nourd"/>
                <a:cs typeface="Nourd"/>
                <a:sym typeface="Nourd"/>
              </a:rPr>
              <a:t> Your teacher will lead the way,</a:t>
            </a:r>
            <a:r>
              <a:rPr lang="en-US" sz="2242">
                <a:solidFill>
                  <a:srgbClr val="000000"/>
                </a:solidFill>
                <a:latin typeface="Nourd"/>
                <a:ea typeface="Nourd"/>
                <a:cs typeface="Nourd"/>
                <a:sym typeface="Nourd"/>
              </a:rPr>
              <a:t> and you’ll have lots of chances to think, chat and share ideas.</a:t>
            </a:r>
          </a:p>
          <a:p>
            <a:pPr algn="ctr">
              <a:lnSpc>
                <a:spcPts val="984"/>
              </a:lnSpc>
            </a:pPr>
          </a:p>
          <a:p>
            <a:pPr algn="ctr">
              <a:lnSpc>
                <a:spcPts val="2758"/>
              </a:lnSpc>
            </a:pPr>
            <a:r>
              <a:rPr lang="en-US" sz="2242">
                <a:solidFill>
                  <a:srgbClr val="000000"/>
                </a:solidFill>
                <a:latin typeface="Nourd"/>
                <a:ea typeface="Nourd"/>
                <a:cs typeface="Nourd"/>
                <a:sym typeface="Nourd"/>
              </a:rPr>
              <a:t> Remember - there are no silly questions, and we’re all here to learn and support each other.</a:t>
            </a:r>
          </a:p>
          <a:p>
            <a:pPr algn="ctr">
              <a:lnSpc>
                <a:spcPts val="984"/>
              </a:lnSpc>
            </a:pPr>
          </a:p>
          <a:p>
            <a:pPr algn="ctr">
              <a:lnSpc>
                <a:spcPts val="2758"/>
              </a:lnSpc>
            </a:pPr>
            <a:r>
              <a:rPr lang="en-US" sz="2242">
                <a:solidFill>
                  <a:srgbClr val="000000"/>
                </a:solidFill>
                <a:latin typeface="Nourd"/>
                <a:ea typeface="Nourd"/>
                <a:cs typeface="Nourd"/>
                <a:sym typeface="Nourd"/>
              </a:rPr>
              <a:t> Let’s get started!</a:t>
            </a:r>
          </a:p>
        </p:txBody>
      </p:sp>
      <p:grpSp>
        <p:nvGrpSpPr>
          <p:cNvPr name="Group 16" id="16"/>
          <p:cNvGrpSpPr/>
          <p:nvPr/>
        </p:nvGrpSpPr>
        <p:grpSpPr>
          <a:xfrm rot="0">
            <a:off x="812597" y="6689246"/>
            <a:ext cx="3961619" cy="3357652"/>
            <a:chOff x="0" y="0"/>
            <a:chExt cx="5282159" cy="4476869"/>
          </a:xfrm>
        </p:grpSpPr>
        <p:sp>
          <p:nvSpPr>
            <p:cNvPr name="Freeform 17" id="17"/>
            <p:cNvSpPr/>
            <p:nvPr/>
          </p:nvSpPr>
          <p:spPr>
            <a:xfrm flipH="true" flipV="false" rot="0">
              <a:off x="0" y="1342213"/>
              <a:ext cx="2021853" cy="3134656"/>
            </a:xfrm>
            <a:custGeom>
              <a:avLst/>
              <a:gdLst/>
              <a:ahLst/>
              <a:cxnLst/>
              <a:rect r="r" b="b" t="t" l="l"/>
              <a:pathLst>
                <a:path h="3134656" w="2021853">
                  <a:moveTo>
                    <a:pt x="2021853" y="0"/>
                  </a:moveTo>
                  <a:lnTo>
                    <a:pt x="0" y="0"/>
                  </a:lnTo>
                  <a:lnTo>
                    <a:pt x="0" y="3134656"/>
                  </a:lnTo>
                  <a:lnTo>
                    <a:pt x="2021853" y="3134656"/>
                  </a:lnTo>
                  <a:lnTo>
                    <a:pt x="2021853" y="0"/>
                  </a:lnTo>
                  <a:close/>
                </a:path>
              </a:pathLst>
            </a:custGeom>
            <a:blipFill>
              <a:blip r:embed="rId4"/>
              <a:stretch>
                <a:fillRect l="0" t="0" r="0" b="0"/>
              </a:stretch>
            </a:blipFill>
          </p:spPr>
        </p:sp>
        <p:sp>
          <p:nvSpPr>
            <p:cNvPr name="Freeform 18" id="18"/>
            <p:cNvSpPr/>
            <p:nvPr/>
          </p:nvSpPr>
          <p:spPr>
            <a:xfrm flipH="true" flipV="false" rot="0">
              <a:off x="1962648" y="0"/>
              <a:ext cx="3319511" cy="2450402"/>
            </a:xfrm>
            <a:custGeom>
              <a:avLst/>
              <a:gdLst/>
              <a:ahLst/>
              <a:cxnLst/>
              <a:rect r="r" b="b" t="t" l="l"/>
              <a:pathLst>
                <a:path h="2450402" w="3319511">
                  <a:moveTo>
                    <a:pt x="3319511" y="0"/>
                  </a:moveTo>
                  <a:lnTo>
                    <a:pt x="0" y="0"/>
                  </a:lnTo>
                  <a:lnTo>
                    <a:pt x="0" y="2450402"/>
                  </a:lnTo>
                  <a:lnTo>
                    <a:pt x="3319511" y="2450402"/>
                  </a:lnTo>
                  <a:lnTo>
                    <a:pt x="331951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2221518" y="524395"/>
              <a:ext cx="2801771" cy="1212987"/>
            </a:xfrm>
            <a:prstGeom prst="rect">
              <a:avLst/>
            </a:prstGeom>
          </p:spPr>
          <p:txBody>
            <a:bodyPr anchor="t" rtlCol="false" tIns="0" lIns="0" bIns="0" rIns="0">
              <a:spAutoFit/>
            </a:bodyPr>
            <a:lstStyle/>
            <a:p>
              <a:pPr algn="ctr">
                <a:lnSpc>
                  <a:spcPts val="2404"/>
                </a:lnSpc>
              </a:pPr>
              <a:r>
                <a:rPr lang="en-US" sz="2003">
                  <a:solidFill>
                    <a:srgbClr val="000000"/>
                  </a:solidFill>
                  <a:latin typeface="Playpen Sans"/>
                  <a:ea typeface="Playpen Sans"/>
                  <a:cs typeface="Playpen Sans"/>
                  <a:sym typeface="Playpen Sans"/>
                </a:rPr>
                <a:t>The more you put in, the more you get out!</a:t>
              </a:r>
            </a:p>
          </p:txBody>
        </p:sp>
      </p:grpSp>
      <p:sp>
        <p:nvSpPr>
          <p:cNvPr name="Freeform 20" id="20"/>
          <p:cNvSpPr/>
          <p:nvPr/>
        </p:nvSpPr>
        <p:spPr>
          <a:xfrm flipH="true" flipV="false" rot="-2700000">
            <a:off x="7686362" y="1900603"/>
            <a:ext cx="2286698" cy="2232389"/>
          </a:xfrm>
          <a:custGeom>
            <a:avLst/>
            <a:gdLst/>
            <a:ahLst/>
            <a:cxnLst/>
            <a:rect r="r" b="b" t="t" l="l"/>
            <a:pathLst>
              <a:path h="2232389" w="2286698">
                <a:moveTo>
                  <a:pt x="2286698" y="0"/>
                </a:moveTo>
                <a:lnTo>
                  <a:pt x="0" y="0"/>
                </a:lnTo>
                <a:lnTo>
                  <a:pt x="0" y="2232389"/>
                </a:lnTo>
                <a:lnTo>
                  <a:pt x="2286698" y="2232389"/>
                </a:lnTo>
                <a:lnTo>
                  <a:pt x="2286698"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0076083" y="382917"/>
            <a:ext cx="8032016" cy="9786145"/>
          </a:xfrm>
          <a:custGeom>
            <a:avLst/>
            <a:gdLst/>
            <a:ahLst/>
            <a:cxnLst/>
            <a:rect r="r" b="b" t="t" l="l"/>
            <a:pathLst>
              <a:path h="9786145" w="8032016">
                <a:moveTo>
                  <a:pt x="0" y="0"/>
                </a:moveTo>
                <a:lnTo>
                  <a:pt x="8032016" y="0"/>
                </a:lnTo>
                <a:lnTo>
                  <a:pt x="8032016" y="9786144"/>
                </a:lnTo>
                <a:lnTo>
                  <a:pt x="0" y="9786144"/>
                </a:lnTo>
                <a:lnTo>
                  <a:pt x="0" y="0"/>
                </a:lnTo>
                <a:close/>
              </a:path>
            </a:pathLst>
          </a:custGeom>
          <a:blipFill>
            <a:blip r:embed="rId9"/>
            <a:stretch>
              <a:fillRect l="0" t="-9008" r="0" b="-6794"/>
            </a:stretch>
          </a:blipFill>
        </p:spPr>
      </p:sp>
      <p:grpSp>
        <p:nvGrpSpPr>
          <p:cNvPr name="Group 22" id="22"/>
          <p:cNvGrpSpPr/>
          <p:nvPr/>
        </p:nvGrpSpPr>
        <p:grpSpPr>
          <a:xfrm rot="0">
            <a:off x="10525474" y="705322"/>
            <a:ext cx="6768339" cy="8822186"/>
            <a:chOff x="0" y="0"/>
            <a:chExt cx="9024452" cy="11762914"/>
          </a:xfrm>
        </p:grpSpPr>
        <p:sp>
          <p:nvSpPr>
            <p:cNvPr name="Freeform 23" id="23"/>
            <p:cNvSpPr/>
            <p:nvPr/>
          </p:nvSpPr>
          <p:spPr>
            <a:xfrm flipH="false" flipV="false" rot="-339407">
              <a:off x="254781" y="412332"/>
              <a:ext cx="8578707" cy="4298538"/>
            </a:xfrm>
            <a:custGeom>
              <a:avLst/>
              <a:gdLst/>
              <a:ahLst/>
              <a:cxnLst/>
              <a:rect r="r" b="b" t="t" l="l"/>
              <a:pathLst>
                <a:path h="4298538" w="8578707">
                  <a:moveTo>
                    <a:pt x="0" y="0"/>
                  </a:moveTo>
                  <a:lnTo>
                    <a:pt x="8578708" y="0"/>
                  </a:lnTo>
                  <a:lnTo>
                    <a:pt x="8578708" y="4298538"/>
                  </a:lnTo>
                  <a:lnTo>
                    <a:pt x="0" y="42985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4" id="24"/>
            <p:cNvSpPr txBox="true"/>
            <p:nvPr/>
          </p:nvSpPr>
          <p:spPr>
            <a:xfrm rot="0">
              <a:off x="3700315" y="1000568"/>
              <a:ext cx="1687640" cy="605418"/>
            </a:xfrm>
            <a:prstGeom prst="rect">
              <a:avLst/>
            </a:prstGeom>
          </p:spPr>
          <p:txBody>
            <a:bodyPr anchor="t" rtlCol="false" tIns="0" lIns="0" bIns="0" rIns="0">
              <a:spAutoFit/>
            </a:bodyPr>
            <a:lstStyle/>
            <a:p>
              <a:pPr algn="l">
                <a:lnSpc>
                  <a:spcPts val="3582"/>
                </a:lnSpc>
              </a:pPr>
              <a:r>
                <a:rPr lang="en-US" sz="2960" spc="556">
                  <a:solidFill>
                    <a:srgbClr val="000000"/>
                  </a:solidFill>
                  <a:latin typeface="Bernoru"/>
                  <a:ea typeface="Bernoru"/>
                  <a:cs typeface="Bernoru"/>
                  <a:sym typeface="Bernoru"/>
                </a:rPr>
                <a:t>THE</a:t>
              </a:r>
            </a:p>
          </p:txBody>
        </p:sp>
        <p:sp>
          <p:nvSpPr>
            <p:cNvPr name="Freeform 25" id="25"/>
            <p:cNvSpPr/>
            <p:nvPr/>
          </p:nvSpPr>
          <p:spPr>
            <a:xfrm flipH="false" flipV="false" rot="488411">
              <a:off x="258916" y="6919719"/>
              <a:ext cx="8506620" cy="4262418"/>
            </a:xfrm>
            <a:custGeom>
              <a:avLst/>
              <a:gdLst/>
              <a:ahLst/>
              <a:cxnLst/>
              <a:rect r="r" b="b" t="t" l="l"/>
              <a:pathLst>
                <a:path h="4262418" w="8506620">
                  <a:moveTo>
                    <a:pt x="0" y="0"/>
                  </a:moveTo>
                  <a:lnTo>
                    <a:pt x="8506620" y="0"/>
                  </a:lnTo>
                  <a:lnTo>
                    <a:pt x="8506620" y="4262418"/>
                  </a:lnTo>
                  <a:lnTo>
                    <a:pt x="0" y="426241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6" id="26"/>
            <p:cNvSpPr/>
            <p:nvPr/>
          </p:nvSpPr>
          <p:spPr>
            <a:xfrm flipH="false" flipV="false" rot="0">
              <a:off x="3375659" y="4153952"/>
              <a:ext cx="2336952" cy="3623182"/>
            </a:xfrm>
            <a:custGeom>
              <a:avLst/>
              <a:gdLst/>
              <a:ahLst/>
              <a:cxnLst/>
              <a:rect r="r" b="b" t="t" l="l"/>
              <a:pathLst>
                <a:path h="3623182" w="2336952">
                  <a:moveTo>
                    <a:pt x="0" y="0"/>
                  </a:moveTo>
                  <a:lnTo>
                    <a:pt x="2336952" y="0"/>
                  </a:lnTo>
                  <a:lnTo>
                    <a:pt x="2336952" y="3623182"/>
                  </a:lnTo>
                  <a:lnTo>
                    <a:pt x="0" y="3623182"/>
                  </a:lnTo>
                  <a:lnTo>
                    <a:pt x="0" y="0"/>
                  </a:lnTo>
                  <a:close/>
                </a:path>
              </a:pathLst>
            </a:custGeom>
            <a:blipFill>
              <a:blip r:embed="rId4"/>
              <a:stretch>
                <a:fillRect l="0" t="0" r="0" b="0"/>
              </a:stretch>
            </a:blipFill>
          </p:spPr>
        </p:sp>
        <p:sp>
          <p:nvSpPr>
            <p:cNvPr name="TextBox 27" id="27"/>
            <p:cNvSpPr txBox="true"/>
            <p:nvPr/>
          </p:nvSpPr>
          <p:spPr>
            <a:xfrm rot="0">
              <a:off x="1774252" y="1298514"/>
              <a:ext cx="5539766" cy="2287394"/>
            </a:xfrm>
            <a:prstGeom prst="rect">
              <a:avLst/>
            </a:prstGeom>
          </p:spPr>
          <p:txBody>
            <a:bodyPr anchor="t" rtlCol="false" tIns="0" lIns="0" bIns="0" rIns="0">
              <a:spAutoFit/>
            </a:bodyPr>
            <a:lstStyle/>
            <a:p>
              <a:pPr algn="l">
                <a:lnSpc>
                  <a:spcPts val="13695"/>
                </a:lnSpc>
              </a:pPr>
              <a:r>
                <a:rPr lang="en-US" sz="11318" spc="2127">
                  <a:solidFill>
                    <a:srgbClr val="000000"/>
                  </a:solidFill>
                  <a:latin typeface="Bernoru"/>
                  <a:ea typeface="Bernoru"/>
                  <a:cs typeface="Bernoru"/>
                  <a:sym typeface="Bernoru"/>
                </a:rPr>
                <a:t>CBT</a:t>
              </a:r>
            </a:p>
          </p:txBody>
        </p:sp>
        <p:sp>
          <p:nvSpPr>
            <p:cNvPr name="TextBox 28" id="28"/>
            <p:cNvSpPr txBox="true"/>
            <p:nvPr/>
          </p:nvSpPr>
          <p:spPr>
            <a:xfrm rot="0">
              <a:off x="613273" y="8332413"/>
              <a:ext cx="7861725" cy="1198702"/>
            </a:xfrm>
            <a:prstGeom prst="rect">
              <a:avLst/>
            </a:prstGeom>
          </p:spPr>
          <p:txBody>
            <a:bodyPr anchor="t" rtlCol="false" tIns="0" lIns="0" bIns="0" rIns="0">
              <a:spAutoFit/>
            </a:bodyPr>
            <a:lstStyle/>
            <a:p>
              <a:pPr algn="l">
                <a:lnSpc>
                  <a:spcPts val="7034"/>
                </a:lnSpc>
              </a:pPr>
              <a:r>
                <a:rPr lang="en-US" sz="5813" spc="1092">
                  <a:solidFill>
                    <a:srgbClr val="000000"/>
                  </a:solidFill>
                  <a:latin typeface="Bernoru"/>
                  <a:ea typeface="Bernoru"/>
                  <a:cs typeface="Bernoru"/>
                  <a:sym typeface="Bernoru"/>
                </a:rPr>
                <a:t>WORKBOOK</a:t>
              </a:r>
            </a:p>
          </p:txBody>
        </p:sp>
        <p:sp>
          <p:nvSpPr>
            <p:cNvPr name="TextBox 29" id="29"/>
            <p:cNvSpPr txBox="true"/>
            <p:nvPr/>
          </p:nvSpPr>
          <p:spPr>
            <a:xfrm rot="0">
              <a:off x="1784523" y="9599159"/>
              <a:ext cx="5519224" cy="323552"/>
            </a:xfrm>
            <a:prstGeom prst="rect">
              <a:avLst/>
            </a:prstGeom>
          </p:spPr>
          <p:txBody>
            <a:bodyPr anchor="t" rtlCol="false" tIns="0" lIns="0" bIns="0" rIns="0">
              <a:spAutoFit/>
            </a:bodyPr>
            <a:lstStyle/>
            <a:p>
              <a:pPr algn="l">
                <a:lnSpc>
                  <a:spcPts val="1910"/>
                </a:lnSpc>
              </a:pPr>
              <a:r>
                <a:rPr lang="en-US" b="true" sz="1579" spc="296">
                  <a:solidFill>
                    <a:srgbClr val="000000"/>
                  </a:solidFill>
                  <a:latin typeface="Nourd Bold"/>
                  <a:ea typeface="Nourd Bold"/>
                  <a:cs typeface="Nourd Bold"/>
                  <a:sym typeface="Nourd Bold"/>
                </a:rPr>
                <a:t>FOR ADULTS AND CHILDREN</a:t>
              </a:r>
            </a:p>
          </p:txBody>
        </p:sp>
        <p:sp>
          <p:nvSpPr>
            <p:cNvPr name="TextBox 30" id="30"/>
            <p:cNvSpPr txBox="true"/>
            <p:nvPr/>
          </p:nvSpPr>
          <p:spPr>
            <a:xfrm rot="0">
              <a:off x="1191161" y="3352871"/>
              <a:ext cx="6705948" cy="323552"/>
            </a:xfrm>
            <a:prstGeom prst="rect">
              <a:avLst/>
            </a:prstGeom>
          </p:spPr>
          <p:txBody>
            <a:bodyPr anchor="t" rtlCol="false" tIns="0" lIns="0" bIns="0" rIns="0">
              <a:spAutoFit/>
            </a:bodyPr>
            <a:lstStyle/>
            <a:p>
              <a:pPr algn="l">
                <a:lnSpc>
                  <a:spcPts val="1910"/>
                </a:lnSpc>
              </a:pPr>
              <a:r>
                <a:rPr lang="en-US" b="true" sz="1579" spc="296">
                  <a:solidFill>
                    <a:srgbClr val="000000"/>
                  </a:solidFill>
                  <a:latin typeface="Nourd Bold"/>
                  <a:ea typeface="Nourd Bold"/>
                  <a:cs typeface="Nourd Bold"/>
                  <a:sym typeface="Nourd Bold"/>
                </a:rPr>
                <a:t>COGNITIVE BEHAVIOURAL TRAINING</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8947789" y="1041858"/>
            <a:ext cx="6519543" cy="8847395"/>
            <a:chOff x="0" y="0"/>
            <a:chExt cx="8692724" cy="11796526"/>
          </a:xfrm>
        </p:grpSpPr>
        <p:grpSp>
          <p:nvGrpSpPr>
            <p:cNvPr name="Group 11" id="11"/>
            <p:cNvGrpSpPr/>
            <p:nvPr/>
          </p:nvGrpSpPr>
          <p:grpSpPr>
            <a:xfrm rot="0">
              <a:off x="0" y="0"/>
              <a:ext cx="8509907" cy="10632790"/>
              <a:chOff x="0" y="0"/>
              <a:chExt cx="2425145" cy="3030122"/>
            </a:xfrm>
          </p:grpSpPr>
          <p:sp>
            <p:nvSpPr>
              <p:cNvPr name="Freeform 12" id="12"/>
              <p:cNvSpPr/>
              <p:nvPr/>
            </p:nvSpPr>
            <p:spPr>
              <a:xfrm flipH="false" flipV="false" rot="0">
                <a:off x="0" y="0"/>
                <a:ext cx="2425145" cy="3030122"/>
              </a:xfrm>
              <a:custGeom>
                <a:avLst/>
                <a:gdLst/>
                <a:ahLst/>
                <a:cxnLst/>
                <a:rect r="r" b="b" t="t" l="l"/>
                <a:pathLst>
                  <a:path h="3030122" w="2425145">
                    <a:moveTo>
                      <a:pt x="34439" y="0"/>
                    </a:moveTo>
                    <a:lnTo>
                      <a:pt x="2390706" y="0"/>
                    </a:lnTo>
                    <a:cubicBezTo>
                      <a:pt x="2399840" y="0"/>
                      <a:pt x="2408600" y="3628"/>
                      <a:pt x="2415058" y="10087"/>
                    </a:cubicBezTo>
                    <a:cubicBezTo>
                      <a:pt x="2421517" y="16546"/>
                      <a:pt x="2425145" y="25305"/>
                      <a:pt x="2425145" y="34439"/>
                    </a:cubicBezTo>
                    <a:lnTo>
                      <a:pt x="2425145" y="2995683"/>
                    </a:lnTo>
                    <a:cubicBezTo>
                      <a:pt x="2425145" y="3014704"/>
                      <a:pt x="2409726" y="3030122"/>
                      <a:pt x="2390706" y="3030122"/>
                    </a:cubicBezTo>
                    <a:lnTo>
                      <a:pt x="34439" y="3030122"/>
                    </a:lnTo>
                    <a:cubicBezTo>
                      <a:pt x="15419" y="3030122"/>
                      <a:pt x="0" y="3014704"/>
                      <a:pt x="0" y="2995683"/>
                    </a:cubicBezTo>
                    <a:lnTo>
                      <a:pt x="0" y="34439"/>
                    </a:lnTo>
                    <a:cubicBezTo>
                      <a:pt x="0" y="15419"/>
                      <a:pt x="15419" y="0"/>
                      <a:pt x="34439" y="0"/>
                    </a:cubicBezTo>
                    <a:close/>
                  </a:path>
                </a:pathLst>
              </a:custGeom>
              <a:solidFill>
                <a:srgbClr val="BFE2E4"/>
              </a:solidFill>
            </p:spPr>
          </p:sp>
          <p:sp>
            <p:nvSpPr>
              <p:cNvPr name="TextBox 13" id="13"/>
              <p:cNvSpPr txBox="true"/>
              <p:nvPr/>
            </p:nvSpPr>
            <p:spPr>
              <a:xfrm>
                <a:off x="0" y="-9525"/>
                <a:ext cx="2425145" cy="3039647"/>
              </a:xfrm>
              <a:prstGeom prst="rect">
                <a:avLst/>
              </a:prstGeom>
            </p:spPr>
            <p:txBody>
              <a:bodyPr anchor="ctr" rtlCol="false" tIns="21076" lIns="21076" bIns="21076" rIns="21076"/>
              <a:lstStyle/>
              <a:p>
                <a:pPr algn="ctr">
                  <a:lnSpc>
                    <a:spcPts val="813"/>
                  </a:lnSpc>
                </a:pPr>
              </a:p>
            </p:txBody>
          </p:sp>
        </p:grpSp>
        <p:grpSp>
          <p:nvGrpSpPr>
            <p:cNvPr name="Group 14" id="14"/>
            <p:cNvGrpSpPr/>
            <p:nvPr/>
          </p:nvGrpSpPr>
          <p:grpSpPr>
            <a:xfrm rot="0">
              <a:off x="400090" y="1598715"/>
              <a:ext cx="7709726" cy="8269179"/>
              <a:chOff x="0" y="0"/>
              <a:chExt cx="2197110" cy="2356543"/>
            </a:xfrm>
          </p:grpSpPr>
          <p:sp>
            <p:nvSpPr>
              <p:cNvPr name="Freeform 15" id="15"/>
              <p:cNvSpPr/>
              <p:nvPr/>
            </p:nvSpPr>
            <p:spPr>
              <a:xfrm flipH="false" flipV="false" rot="0">
                <a:off x="0" y="0"/>
                <a:ext cx="2197110" cy="2356543"/>
              </a:xfrm>
              <a:custGeom>
                <a:avLst/>
                <a:gdLst/>
                <a:ahLst/>
                <a:cxnLst/>
                <a:rect r="r" b="b" t="t" l="l"/>
                <a:pathLst>
                  <a:path h="2356543" w="2197110">
                    <a:moveTo>
                      <a:pt x="38013" y="0"/>
                    </a:moveTo>
                    <a:lnTo>
                      <a:pt x="2159097" y="0"/>
                    </a:lnTo>
                    <a:cubicBezTo>
                      <a:pt x="2180091" y="0"/>
                      <a:pt x="2197110" y="17019"/>
                      <a:pt x="2197110" y="38013"/>
                    </a:cubicBezTo>
                    <a:lnTo>
                      <a:pt x="2197110" y="2318529"/>
                    </a:lnTo>
                    <a:cubicBezTo>
                      <a:pt x="2197110" y="2328611"/>
                      <a:pt x="2193105" y="2338280"/>
                      <a:pt x="2185977" y="2345409"/>
                    </a:cubicBezTo>
                    <a:cubicBezTo>
                      <a:pt x="2178848" y="2352538"/>
                      <a:pt x="2169179" y="2356543"/>
                      <a:pt x="2159097" y="2356543"/>
                    </a:cubicBezTo>
                    <a:lnTo>
                      <a:pt x="38013" y="2356543"/>
                    </a:lnTo>
                    <a:cubicBezTo>
                      <a:pt x="27932" y="2356543"/>
                      <a:pt x="18263" y="2352538"/>
                      <a:pt x="11134" y="2345409"/>
                    </a:cubicBezTo>
                    <a:cubicBezTo>
                      <a:pt x="4005" y="2338280"/>
                      <a:pt x="0" y="2328611"/>
                      <a:pt x="0" y="2318529"/>
                    </a:cubicBezTo>
                    <a:lnTo>
                      <a:pt x="0" y="38013"/>
                    </a:lnTo>
                    <a:cubicBezTo>
                      <a:pt x="0" y="27932"/>
                      <a:pt x="4005" y="18263"/>
                      <a:pt x="11134" y="11134"/>
                    </a:cubicBezTo>
                    <a:cubicBezTo>
                      <a:pt x="18263" y="4005"/>
                      <a:pt x="27932" y="0"/>
                      <a:pt x="38013" y="0"/>
                    </a:cubicBezTo>
                    <a:close/>
                  </a:path>
                </a:pathLst>
              </a:custGeom>
              <a:solidFill>
                <a:srgbClr val="FFFFFF"/>
              </a:solidFill>
            </p:spPr>
          </p:sp>
          <p:sp>
            <p:nvSpPr>
              <p:cNvPr name="TextBox 16" id="16"/>
              <p:cNvSpPr txBox="true"/>
              <p:nvPr/>
            </p:nvSpPr>
            <p:spPr>
              <a:xfrm>
                <a:off x="0" y="-9525"/>
                <a:ext cx="2197110" cy="2366068"/>
              </a:xfrm>
              <a:prstGeom prst="rect">
                <a:avLst/>
              </a:prstGeom>
            </p:spPr>
            <p:txBody>
              <a:bodyPr anchor="ctr" rtlCol="false" tIns="21076" lIns="21076" bIns="21076" rIns="21076"/>
              <a:lstStyle/>
              <a:p>
                <a:pPr algn="ctr">
                  <a:lnSpc>
                    <a:spcPts val="813"/>
                  </a:lnSpc>
                </a:pPr>
              </a:p>
            </p:txBody>
          </p:sp>
        </p:grpSp>
        <p:sp>
          <p:nvSpPr>
            <p:cNvPr name="TextBox 17" id="17"/>
            <p:cNvSpPr txBox="true"/>
            <p:nvPr/>
          </p:nvSpPr>
          <p:spPr>
            <a:xfrm rot="0">
              <a:off x="1038944" y="1734565"/>
              <a:ext cx="6770319" cy="7978428"/>
            </a:xfrm>
            <a:prstGeom prst="rect">
              <a:avLst/>
            </a:prstGeom>
          </p:spPr>
          <p:txBody>
            <a:bodyPr anchor="t" rtlCol="false" tIns="0" lIns="0" bIns="0" rIns="0">
              <a:spAutoFit/>
            </a:bodyPr>
            <a:lstStyle/>
            <a:p>
              <a:pPr algn="l">
                <a:lnSpc>
                  <a:spcPts val="2235"/>
                </a:lnSpc>
              </a:pPr>
            </a:p>
            <a:p>
              <a:pPr algn="l">
                <a:lnSpc>
                  <a:spcPts val="2235"/>
                </a:lnSpc>
              </a:pPr>
              <a:r>
                <a:rPr lang="en-US" sz="1644" b="true">
                  <a:solidFill>
                    <a:srgbClr val="000000"/>
                  </a:solidFill>
                  <a:latin typeface="Nourd Bold"/>
                  <a:ea typeface="Nourd Bold"/>
                  <a:cs typeface="Nourd Bold"/>
                  <a:sym typeface="Nourd Bold"/>
                </a:rPr>
                <a:t>What is CBT?</a:t>
              </a:r>
            </a:p>
            <a:p>
              <a:pPr algn="l">
                <a:lnSpc>
                  <a:spcPts val="931"/>
                </a:lnSpc>
              </a:pPr>
            </a:p>
            <a:p>
              <a:pPr algn="l">
                <a:lnSpc>
                  <a:spcPts val="2235"/>
                </a:lnSpc>
              </a:pPr>
              <a:r>
                <a:rPr lang="en-US" sz="1644">
                  <a:solidFill>
                    <a:srgbClr val="000000"/>
                  </a:solidFill>
                  <a:latin typeface="Nourd"/>
                  <a:ea typeface="Nourd"/>
                  <a:cs typeface="Nourd"/>
                  <a:sym typeface="Nourd"/>
                </a:rPr>
                <a:t>Cognitive Behavioral Training (CBT) is a practical approach to understanding how our thoughts, feelings, and behaviours are all connected. It helps us recognize negative thought patterns and learn ways to change them, leading to better emotional health and actions.</a:t>
              </a:r>
            </a:p>
            <a:p>
              <a:pPr algn="l">
                <a:lnSpc>
                  <a:spcPts val="931"/>
                </a:lnSpc>
              </a:pPr>
            </a:p>
            <a:p>
              <a:pPr algn="l">
                <a:lnSpc>
                  <a:spcPts val="2235"/>
                </a:lnSpc>
              </a:pPr>
              <a:r>
                <a:rPr lang="en-US" sz="1644" b="true">
                  <a:solidFill>
                    <a:srgbClr val="000000"/>
                  </a:solidFill>
                  <a:latin typeface="Nourd Bold"/>
                  <a:ea typeface="Nourd Bold"/>
                  <a:cs typeface="Nourd Bold"/>
                  <a:sym typeface="Nourd Bold"/>
                </a:rPr>
                <a:t>So, why should you learn about it?</a:t>
              </a:r>
              <a:r>
                <a:rPr lang="en-US" sz="1644">
                  <a:solidFill>
                    <a:srgbClr val="000000"/>
                  </a:solidFill>
                  <a:latin typeface="Nourd"/>
                  <a:ea typeface="Nourd"/>
                  <a:cs typeface="Nourd"/>
                  <a:sym typeface="Nourd"/>
                </a:rPr>
                <a:t> </a:t>
              </a:r>
            </a:p>
            <a:p>
              <a:pPr algn="l">
                <a:lnSpc>
                  <a:spcPts val="931"/>
                </a:lnSpc>
              </a:pPr>
            </a:p>
            <a:p>
              <a:pPr algn="l">
                <a:lnSpc>
                  <a:spcPts val="2235"/>
                </a:lnSpc>
              </a:pPr>
              <a:r>
                <a:rPr lang="en-US" sz="1644">
                  <a:solidFill>
                    <a:srgbClr val="000000"/>
                  </a:solidFill>
                  <a:latin typeface="Nourd"/>
                  <a:ea typeface="Nourd"/>
                  <a:cs typeface="Nourd"/>
                  <a:sym typeface="Nourd"/>
                </a:rPr>
                <a:t>Well, CBT can be super useful in everyday life! Whether you’re feeling nervous before an exam or stressed about a misunderstanding with a friend, CBT gives you tools to manage those tricky emotions. It helps you challenge unhelpful thoughts and replace them with more balanced ones, making it easier to stay calm and in control.</a:t>
              </a:r>
            </a:p>
            <a:p>
              <a:pPr algn="l">
                <a:lnSpc>
                  <a:spcPts val="2235"/>
                </a:lnSpc>
              </a:pPr>
            </a:p>
            <a:p>
              <a:pPr algn="l">
                <a:lnSpc>
                  <a:spcPts val="2235"/>
                </a:lnSpc>
              </a:pPr>
              <a:r>
                <a:rPr lang="en-US" sz="1644">
                  <a:solidFill>
                    <a:srgbClr val="000000"/>
                  </a:solidFill>
                  <a:latin typeface="Nourd"/>
                  <a:ea typeface="Nourd"/>
                  <a:cs typeface="Nourd"/>
                  <a:sym typeface="Nourd"/>
                </a:rPr>
                <a:t>In short, learning CBT can empower you to face life with more confidence and less stress.</a:t>
              </a:r>
            </a:p>
            <a:p>
              <a:pPr algn="l">
                <a:lnSpc>
                  <a:spcPts val="2235"/>
                </a:lnSpc>
              </a:pPr>
            </a:p>
          </p:txBody>
        </p:sp>
        <p:sp>
          <p:nvSpPr>
            <p:cNvPr name="Freeform 18" id="18"/>
            <p:cNvSpPr/>
            <p:nvPr/>
          </p:nvSpPr>
          <p:spPr>
            <a:xfrm flipH="false" flipV="false" rot="0">
              <a:off x="5730137" y="9224622"/>
              <a:ext cx="2079127" cy="1730873"/>
            </a:xfrm>
            <a:custGeom>
              <a:avLst/>
              <a:gdLst/>
              <a:ahLst/>
              <a:cxnLst/>
              <a:rect r="r" b="b" t="t" l="l"/>
              <a:pathLst>
                <a:path h="1730873" w="2079127">
                  <a:moveTo>
                    <a:pt x="0" y="0"/>
                  </a:moveTo>
                  <a:lnTo>
                    <a:pt x="2079126" y="0"/>
                  </a:lnTo>
                  <a:lnTo>
                    <a:pt x="2079126" y="1730873"/>
                  </a:lnTo>
                  <a:lnTo>
                    <a:pt x="0" y="17308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597380" y="648285"/>
              <a:ext cx="7211883" cy="534424"/>
            </a:xfrm>
            <a:prstGeom prst="rect">
              <a:avLst/>
            </a:prstGeom>
          </p:spPr>
          <p:txBody>
            <a:bodyPr anchor="t" rtlCol="false" tIns="0" lIns="0" bIns="0" rIns="0">
              <a:spAutoFit/>
            </a:bodyPr>
            <a:lstStyle/>
            <a:p>
              <a:pPr algn="ctr">
                <a:lnSpc>
                  <a:spcPts val="3199"/>
                </a:lnSpc>
              </a:pPr>
              <a:r>
                <a:rPr lang="en-US" b="true" sz="2688" spc="508">
                  <a:solidFill>
                    <a:srgbClr val="000000"/>
                  </a:solidFill>
                  <a:latin typeface="Playpen Sans Bold"/>
                  <a:ea typeface="Playpen Sans Bold"/>
                  <a:cs typeface="Playpen Sans Bold"/>
                  <a:sym typeface="Playpen Sans Bold"/>
                </a:rPr>
                <a:t>INTRODUCING CBT</a:t>
              </a:r>
            </a:p>
          </p:txBody>
        </p:sp>
        <p:sp>
          <p:nvSpPr>
            <p:cNvPr name="TextBox 20" id="20"/>
            <p:cNvSpPr txBox="true"/>
            <p:nvPr/>
          </p:nvSpPr>
          <p:spPr>
            <a:xfrm rot="0">
              <a:off x="7989066" y="11439289"/>
              <a:ext cx="703658" cy="357237"/>
            </a:xfrm>
            <a:prstGeom prst="rect">
              <a:avLst/>
            </a:prstGeom>
          </p:spPr>
          <p:txBody>
            <a:bodyPr anchor="t" rtlCol="false" tIns="0" lIns="0" bIns="0" rIns="0">
              <a:spAutoFit/>
            </a:bodyPr>
            <a:lstStyle/>
            <a:p>
              <a:pPr algn="ctr">
                <a:lnSpc>
                  <a:spcPts val="1943"/>
                </a:lnSpc>
              </a:pPr>
              <a:r>
                <a:rPr lang="en-US" sz="1943">
                  <a:solidFill>
                    <a:srgbClr val="000000"/>
                  </a:solidFill>
                  <a:latin typeface="Bantayog"/>
                  <a:ea typeface="Bantayog"/>
                  <a:cs typeface="Bantayog"/>
                  <a:sym typeface="Bantayog"/>
                </a:rPr>
                <a:t>1</a:t>
              </a:r>
            </a:p>
          </p:txBody>
        </p:sp>
      </p:grpSp>
      <p:grpSp>
        <p:nvGrpSpPr>
          <p:cNvPr name="Group 21" id="21"/>
          <p:cNvGrpSpPr/>
          <p:nvPr/>
        </p:nvGrpSpPr>
        <p:grpSpPr>
          <a:xfrm rot="0">
            <a:off x="2599183" y="2970778"/>
            <a:ext cx="5760052" cy="2643512"/>
            <a:chOff x="0" y="0"/>
            <a:chExt cx="7680069" cy="3524683"/>
          </a:xfrm>
        </p:grpSpPr>
        <p:grpSp>
          <p:nvGrpSpPr>
            <p:cNvPr name="Group 22" id="22"/>
            <p:cNvGrpSpPr/>
            <p:nvPr/>
          </p:nvGrpSpPr>
          <p:grpSpPr>
            <a:xfrm rot="0">
              <a:off x="0" y="0"/>
              <a:ext cx="7680069" cy="3524683"/>
              <a:chOff x="0" y="0"/>
              <a:chExt cx="2638172" cy="1210760"/>
            </a:xfrm>
          </p:grpSpPr>
          <p:sp>
            <p:nvSpPr>
              <p:cNvPr name="Freeform 23" id="23"/>
              <p:cNvSpPr/>
              <p:nvPr/>
            </p:nvSpPr>
            <p:spPr>
              <a:xfrm flipH="false" flipV="false" rot="0">
                <a:off x="0" y="0"/>
                <a:ext cx="2638172" cy="1210760"/>
              </a:xfrm>
              <a:custGeom>
                <a:avLst/>
                <a:gdLst/>
                <a:ahLst/>
                <a:cxnLst/>
                <a:rect r="r" b="b" t="t" l="l"/>
                <a:pathLst>
                  <a:path h="1210760" w="2638172">
                    <a:moveTo>
                      <a:pt x="46064" y="0"/>
                    </a:moveTo>
                    <a:lnTo>
                      <a:pt x="2592107" y="0"/>
                    </a:lnTo>
                    <a:cubicBezTo>
                      <a:pt x="2617548" y="0"/>
                      <a:pt x="2638172" y="20624"/>
                      <a:pt x="2638172" y="46064"/>
                    </a:cubicBezTo>
                    <a:lnTo>
                      <a:pt x="2638172" y="1164696"/>
                    </a:lnTo>
                    <a:cubicBezTo>
                      <a:pt x="2638172" y="1176913"/>
                      <a:pt x="2633318" y="1188629"/>
                      <a:pt x="2624680" y="1197268"/>
                    </a:cubicBezTo>
                    <a:cubicBezTo>
                      <a:pt x="2616041" y="1205907"/>
                      <a:pt x="2604324" y="1210760"/>
                      <a:pt x="2592107" y="1210760"/>
                    </a:cubicBezTo>
                    <a:lnTo>
                      <a:pt x="46064" y="1210760"/>
                    </a:lnTo>
                    <a:cubicBezTo>
                      <a:pt x="33847" y="1210760"/>
                      <a:pt x="22131" y="1205907"/>
                      <a:pt x="13492" y="1197268"/>
                    </a:cubicBezTo>
                    <a:cubicBezTo>
                      <a:pt x="4853" y="1188629"/>
                      <a:pt x="0" y="1176913"/>
                      <a:pt x="0" y="1164696"/>
                    </a:cubicBezTo>
                    <a:lnTo>
                      <a:pt x="0" y="46064"/>
                    </a:lnTo>
                    <a:cubicBezTo>
                      <a:pt x="0" y="33847"/>
                      <a:pt x="4853" y="22131"/>
                      <a:pt x="13492" y="13492"/>
                    </a:cubicBezTo>
                    <a:cubicBezTo>
                      <a:pt x="22131" y="4853"/>
                      <a:pt x="33847" y="0"/>
                      <a:pt x="46064" y="0"/>
                    </a:cubicBezTo>
                    <a:close/>
                  </a:path>
                </a:pathLst>
              </a:custGeom>
              <a:solidFill>
                <a:srgbClr val="CEE4BF"/>
              </a:solidFill>
            </p:spPr>
          </p:sp>
          <p:sp>
            <p:nvSpPr>
              <p:cNvPr name="TextBox 24" id="24"/>
              <p:cNvSpPr txBox="true"/>
              <p:nvPr/>
            </p:nvSpPr>
            <p:spPr>
              <a:xfrm>
                <a:off x="0" y="-9525"/>
                <a:ext cx="2638172" cy="1220285"/>
              </a:xfrm>
              <a:prstGeom prst="rect">
                <a:avLst/>
              </a:prstGeom>
            </p:spPr>
            <p:txBody>
              <a:bodyPr anchor="ctr" rtlCol="false" tIns="25219" lIns="25219" bIns="25219" rIns="25219"/>
              <a:lstStyle/>
              <a:p>
                <a:pPr algn="ctr">
                  <a:lnSpc>
                    <a:spcPts val="973"/>
                  </a:lnSpc>
                </a:pPr>
              </a:p>
            </p:txBody>
          </p:sp>
        </p:grpSp>
        <p:grpSp>
          <p:nvGrpSpPr>
            <p:cNvPr name="Group 25" id="25"/>
            <p:cNvGrpSpPr/>
            <p:nvPr/>
          </p:nvGrpSpPr>
          <p:grpSpPr>
            <a:xfrm rot="0">
              <a:off x="322912" y="309658"/>
              <a:ext cx="7034244" cy="2867072"/>
              <a:chOff x="0" y="0"/>
              <a:chExt cx="2416325" cy="984865"/>
            </a:xfrm>
          </p:grpSpPr>
          <p:sp>
            <p:nvSpPr>
              <p:cNvPr name="Freeform 26" id="26"/>
              <p:cNvSpPr/>
              <p:nvPr/>
            </p:nvSpPr>
            <p:spPr>
              <a:xfrm flipH="false" flipV="false" rot="0">
                <a:off x="0" y="0"/>
                <a:ext cx="2416325" cy="984864"/>
              </a:xfrm>
              <a:custGeom>
                <a:avLst/>
                <a:gdLst/>
                <a:ahLst/>
                <a:cxnLst/>
                <a:rect r="r" b="b" t="t" l="l"/>
                <a:pathLst>
                  <a:path h="984864" w="2416325">
                    <a:moveTo>
                      <a:pt x="50293" y="0"/>
                    </a:moveTo>
                    <a:lnTo>
                      <a:pt x="2366032" y="0"/>
                    </a:lnTo>
                    <a:cubicBezTo>
                      <a:pt x="2393808" y="0"/>
                      <a:pt x="2416325" y="22517"/>
                      <a:pt x="2416325" y="50293"/>
                    </a:cubicBezTo>
                    <a:lnTo>
                      <a:pt x="2416325" y="934571"/>
                    </a:lnTo>
                    <a:cubicBezTo>
                      <a:pt x="2416325" y="962347"/>
                      <a:pt x="2393808" y="984864"/>
                      <a:pt x="2366032" y="984864"/>
                    </a:cubicBezTo>
                    <a:lnTo>
                      <a:pt x="50293" y="984864"/>
                    </a:lnTo>
                    <a:cubicBezTo>
                      <a:pt x="22517" y="984864"/>
                      <a:pt x="0" y="962347"/>
                      <a:pt x="0" y="934571"/>
                    </a:cubicBezTo>
                    <a:lnTo>
                      <a:pt x="0" y="50293"/>
                    </a:lnTo>
                    <a:cubicBezTo>
                      <a:pt x="0" y="22517"/>
                      <a:pt x="22517" y="0"/>
                      <a:pt x="50293" y="0"/>
                    </a:cubicBezTo>
                    <a:close/>
                  </a:path>
                </a:pathLst>
              </a:custGeom>
              <a:solidFill>
                <a:srgbClr val="FFFFFF"/>
              </a:solidFill>
            </p:spPr>
          </p:sp>
          <p:sp>
            <p:nvSpPr>
              <p:cNvPr name="TextBox 27" id="27"/>
              <p:cNvSpPr txBox="true"/>
              <p:nvPr/>
            </p:nvSpPr>
            <p:spPr>
              <a:xfrm>
                <a:off x="0" y="-9525"/>
                <a:ext cx="2416325" cy="994390"/>
              </a:xfrm>
              <a:prstGeom prst="rect">
                <a:avLst/>
              </a:prstGeom>
            </p:spPr>
            <p:txBody>
              <a:bodyPr anchor="ctr" rtlCol="false" tIns="25219" lIns="25219" bIns="25219" rIns="25219"/>
              <a:lstStyle/>
              <a:p>
                <a:pPr algn="ctr">
                  <a:lnSpc>
                    <a:spcPts val="973"/>
                  </a:lnSpc>
                </a:pPr>
              </a:p>
            </p:txBody>
          </p:sp>
        </p:grpSp>
        <p:sp>
          <p:nvSpPr>
            <p:cNvPr name="TextBox 28" id="28"/>
            <p:cNvSpPr txBox="true"/>
            <p:nvPr/>
          </p:nvSpPr>
          <p:spPr>
            <a:xfrm rot="0">
              <a:off x="671268" y="1120659"/>
              <a:ext cx="6685888" cy="1702675"/>
            </a:xfrm>
            <a:prstGeom prst="rect">
              <a:avLst/>
            </a:prstGeom>
          </p:spPr>
          <p:txBody>
            <a:bodyPr anchor="t" rtlCol="false" tIns="0" lIns="0" bIns="0" rIns="0">
              <a:spAutoFit/>
            </a:bodyPr>
            <a:lstStyle/>
            <a:p>
              <a:pPr algn="l">
                <a:lnSpc>
                  <a:spcPts val="1658"/>
                </a:lnSpc>
              </a:pPr>
              <a:r>
                <a:rPr lang="en-US" sz="1658" b="true">
                  <a:solidFill>
                    <a:srgbClr val="000000"/>
                  </a:solidFill>
                  <a:latin typeface="Nourd Bold"/>
                  <a:ea typeface="Nourd Bold"/>
                  <a:cs typeface="Nourd Bold"/>
                  <a:sym typeface="Nourd Bold"/>
                </a:rPr>
                <a:t>Cognitive</a:t>
              </a:r>
              <a:r>
                <a:rPr lang="en-US" sz="1658">
                  <a:solidFill>
                    <a:srgbClr val="000000"/>
                  </a:solidFill>
                  <a:latin typeface="Nourd"/>
                  <a:ea typeface="Nourd"/>
                  <a:cs typeface="Nourd"/>
                  <a:sym typeface="Nourd"/>
                </a:rPr>
                <a:t>: how we think and understand things  </a:t>
              </a:r>
            </a:p>
            <a:p>
              <a:pPr algn="l">
                <a:lnSpc>
                  <a:spcPts val="1658"/>
                </a:lnSpc>
              </a:pPr>
              <a:r>
                <a:rPr lang="en-US" sz="1658">
                  <a:solidFill>
                    <a:srgbClr val="000000"/>
                  </a:solidFill>
                  <a:latin typeface="Nourd"/>
                  <a:ea typeface="Nourd"/>
                  <a:cs typeface="Nourd"/>
                  <a:sym typeface="Nourd"/>
                </a:rPr>
                <a:t>                    with our brain</a:t>
              </a:r>
            </a:p>
            <a:p>
              <a:pPr algn="l">
                <a:lnSpc>
                  <a:spcPts val="1658"/>
                </a:lnSpc>
              </a:pPr>
            </a:p>
            <a:p>
              <a:pPr algn="l">
                <a:lnSpc>
                  <a:spcPts val="1658"/>
                </a:lnSpc>
              </a:pPr>
              <a:r>
                <a:rPr lang="en-US" sz="1658" b="true">
                  <a:solidFill>
                    <a:srgbClr val="000000"/>
                  </a:solidFill>
                  <a:latin typeface="Nourd Bold"/>
                  <a:ea typeface="Nourd Bold"/>
                  <a:cs typeface="Nourd Bold"/>
                  <a:sym typeface="Nourd Bold"/>
                </a:rPr>
                <a:t>Distortion</a:t>
              </a:r>
              <a:r>
                <a:rPr lang="en-US" sz="1658">
                  <a:solidFill>
                    <a:srgbClr val="000000"/>
                  </a:solidFill>
                  <a:latin typeface="Nourd"/>
                  <a:ea typeface="Nourd"/>
                  <a:cs typeface="Nourd"/>
                  <a:sym typeface="Nourd"/>
                </a:rPr>
                <a:t>: when something is changed or bent</a:t>
              </a:r>
            </a:p>
            <a:p>
              <a:pPr algn="l">
                <a:lnSpc>
                  <a:spcPts val="1658"/>
                </a:lnSpc>
              </a:pPr>
              <a:r>
                <a:rPr lang="en-US" sz="1658">
                  <a:solidFill>
                    <a:srgbClr val="000000"/>
                  </a:solidFill>
                  <a:latin typeface="Nourd"/>
                  <a:ea typeface="Nourd"/>
                  <a:cs typeface="Nourd"/>
                  <a:sym typeface="Nourd"/>
                </a:rPr>
                <a:t>                    out of shape, making it look different</a:t>
              </a:r>
            </a:p>
            <a:p>
              <a:pPr algn="l">
                <a:lnSpc>
                  <a:spcPts val="1658"/>
                </a:lnSpc>
              </a:pPr>
              <a:r>
                <a:rPr lang="en-US" sz="1658">
                  <a:solidFill>
                    <a:srgbClr val="000000"/>
                  </a:solidFill>
                  <a:latin typeface="Nourd"/>
                  <a:ea typeface="Nourd"/>
                  <a:cs typeface="Nourd"/>
                  <a:sym typeface="Nourd"/>
                </a:rPr>
                <a:t>                    from reality</a:t>
              </a:r>
            </a:p>
          </p:txBody>
        </p:sp>
        <p:sp>
          <p:nvSpPr>
            <p:cNvPr name="TextBox 29" id="29"/>
            <p:cNvSpPr txBox="true"/>
            <p:nvPr/>
          </p:nvSpPr>
          <p:spPr>
            <a:xfrm rot="0">
              <a:off x="2699723" y="413760"/>
              <a:ext cx="2107970" cy="402698"/>
            </a:xfrm>
            <a:prstGeom prst="rect">
              <a:avLst/>
            </a:prstGeom>
          </p:spPr>
          <p:txBody>
            <a:bodyPr anchor="t" rtlCol="false" tIns="0" lIns="0" bIns="0" rIns="0">
              <a:spAutoFit/>
            </a:bodyPr>
            <a:lstStyle/>
            <a:p>
              <a:pPr algn="ctr">
                <a:lnSpc>
                  <a:spcPts val="2669"/>
                </a:lnSpc>
                <a:spcBef>
                  <a:spcPct val="0"/>
                </a:spcBef>
              </a:pPr>
              <a:r>
                <a:rPr lang="en-US" b="true" sz="1906">
                  <a:solidFill>
                    <a:srgbClr val="000000"/>
                  </a:solidFill>
                  <a:latin typeface="Nourd Bold"/>
                  <a:ea typeface="Nourd Bold"/>
                  <a:cs typeface="Nourd Bold"/>
                  <a:sym typeface="Nourd Bold"/>
                </a:rPr>
                <a:t>KEY WORDS</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2043365" y="327780"/>
            <a:ext cx="7926068" cy="9436136"/>
            <a:chOff x="0" y="0"/>
            <a:chExt cx="10568091" cy="12581515"/>
          </a:xfrm>
        </p:grpSpPr>
        <p:grpSp>
          <p:nvGrpSpPr>
            <p:cNvPr name="Group 11" id="11"/>
            <p:cNvGrpSpPr/>
            <p:nvPr/>
          </p:nvGrpSpPr>
          <p:grpSpPr>
            <a:xfrm rot="0">
              <a:off x="26165" y="2096318"/>
              <a:ext cx="8493194" cy="9513599"/>
              <a:chOff x="0" y="0"/>
              <a:chExt cx="2688136" cy="3011099"/>
            </a:xfrm>
          </p:grpSpPr>
          <p:sp>
            <p:nvSpPr>
              <p:cNvPr name="Freeform 12" id="12"/>
              <p:cNvSpPr/>
              <p:nvPr/>
            </p:nvSpPr>
            <p:spPr>
              <a:xfrm flipH="false" flipV="false" rot="0">
                <a:off x="0" y="0"/>
                <a:ext cx="2688136" cy="3011099"/>
              </a:xfrm>
              <a:custGeom>
                <a:avLst/>
                <a:gdLst/>
                <a:ahLst/>
                <a:cxnLst/>
                <a:rect r="r" b="b" t="t" l="l"/>
                <a:pathLst>
                  <a:path h="3011099" w="2688136">
                    <a:moveTo>
                      <a:pt x="30408" y="0"/>
                    </a:moveTo>
                    <a:lnTo>
                      <a:pt x="2657728" y="0"/>
                    </a:lnTo>
                    <a:cubicBezTo>
                      <a:pt x="2674522" y="0"/>
                      <a:pt x="2688136" y="13614"/>
                      <a:pt x="2688136" y="30408"/>
                    </a:cubicBezTo>
                    <a:lnTo>
                      <a:pt x="2688136" y="2980691"/>
                    </a:lnTo>
                    <a:cubicBezTo>
                      <a:pt x="2688136" y="2997485"/>
                      <a:pt x="2674522" y="3011099"/>
                      <a:pt x="2657728" y="3011099"/>
                    </a:cubicBezTo>
                    <a:lnTo>
                      <a:pt x="30408" y="3011099"/>
                    </a:lnTo>
                    <a:cubicBezTo>
                      <a:pt x="13614" y="3011099"/>
                      <a:pt x="0" y="2997485"/>
                      <a:pt x="0" y="2980691"/>
                    </a:cubicBezTo>
                    <a:lnTo>
                      <a:pt x="0" y="30408"/>
                    </a:lnTo>
                    <a:cubicBezTo>
                      <a:pt x="0" y="13614"/>
                      <a:pt x="13614" y="0"/>
                      <a:pt x="30408" y="0"/>
                    </a:cubicBezTo>
                    <a:close/>
                  </a:path>
                </a:pathLst>
              </a:custGeom>
              <a:solidFill>
                <a:srgbClr val="CEE4BF"/>
              </a:solidFill>
            </p:spPr>
          </p:sp>
          <p:sp>
            <p:nvSpPr>
              <p:cNvPr name="TextBox 13" id="13"/>
              <p:cNvSpPr txBox="true"/>
              <p:nvPr/>
            </p:nvSpPr>
            <p:spPr>
              <a:xfrm>
                <a:off x="0" y="-9525"/>
                <a:ext cx="2688136" cy="3020624"/>
              </a:xfrm>
              <a:prstGeom prst="rect">
                <a:avLst/>
              </a:prstGeom>
            </p:spPr>
            <p:txBody>
              <a:bodyPr anchor="ctr" rtlCol="false" tIns="18747" lIns="18747" bIns="18747" rIns="18747"/>
              <a:lstStyle/>
              <a:p>
                <a:pPr algn="ctr">
                  <a:lnSpc>
                    <a:spcPts val="723"/>
                  </a:lnSpc>
                </a:pPr>
              </a:p>
            </p:txBody>
          </p:sp>
        </p:grpSp>
        <p:grpSp>
          <p:nvGrpSpPr>
            <p:cNvPr name="Group 14" id="14"/>
            <p:cNvGrpSpPr/>
            <p:nvPr/>
          </p:nvGrpSpPr>
          <p:grpSpPr>
            <a:xfrm rot="0">
              <a:off x="346393" y="3701149"/>
              <a:ext cx="7847034" cy="7366204"/>
              <a:chOff x="0" y="0"/>
              <a:chExt cx="2483623" cy="2331438"/>
            </a:xfrm>
          </p:grpSpPr>
          <p:sp>
            <p:nvSpPr>
              <p:cNvPr name="Freeform 15" id="15"/>
              <p:cNvSpPr/>
              <p:nvPr/>
            </p:nvSpPr>
            <p:spPr>
              <a:xfrm flipH="false" flipV="false" rot="0">
                <a:off x="0" y="0"/>
                <a:ext cx="2483623" cy="2331439"/>
              </a:xfrm>
              <a:custGeom>
                <a:avLst/>
                <a:gdLst/>
                <a:ahLst/>
                <a:cxnLst/>
                <a:rect r="r" b="b" t="t" l="l"/>
                <a:pathLst>
                  <a:path h="2331439" w="2483623">
                    <a:moveTo>
                      <a:pt x="32912" y="0"/>
                    </a:moveTo>
                    <a:lnTo>
                      <a:pt x="2450711" y="0"/>
                    </a:lnTo>
                    <a:cubicBezTo>
                      <a:pt x="2459440" y="0"/>
                      <a:pt x="2467811" y="3468"/>
                      <a:pt x="2473983" y="9640"/>
                    </a:cubicBezTo>
                    <a:cubicBezTo>
                      <a:pt x="2480156" y="15812"/>
                      <a:pt x="2483623" y="24183"/>
                      <a:pt x="2483623" y="32912"/>
                    </a:cubicBezTo>
                    <a:lnTo>
                      <a:pt x="2483623" y="2298526"/>
                    </a:lnTo>
                    <a:cubicBezTo>
                      <a:pt x="2483623" y="2316703"/>
                      <a:pt x="2468888" y="2331439"/>
                      <a:pt x="2450711" y="2331439"/>
                    </a:cubicBezTo>
                    <a:lnTo>
                      <a:pt x="32912" y="2331439"/>
                    </a:lnTo>
                    <a:cubicBezTo>
                      <a:pt x="24183" y="2331439"/>
                      <a:pt x="15812" y="2327971"/>
                      <a:pt x="9640" y="2321799"/>
                    </a:cubicBezTo>
                    <a:cubicBezTo>
                      <a:pt x="3468" y="2315626"/>
                      <a:pt x="0" y="2307255"/>
                      <a:pt x="0" y="2298526"/>
                    </a:cubicBezTo>
                    <a:lnTo>
                      <a:pt x="0" y="32912"/>
                    </a:lnTo>
                    <a:cubicBezTo>
                      <a:pt x="0" y="24183"/>
                      <a:pt x="3468" y="15812"/>
                      <a:pt x="9640" y="9640"/>
                    </a:cubicBezTo>
                    <a:cubicBezTo>
                      <a:pt x="15812" y="3468"/>
                      <a:pt x="24183" y="0"/>
                      <a:pt x="32912" y="0"/>
                    </a:cubicBezTo>
                    <a:close/>
                  </a:path>
                </a:pathLst>
              </a:custGeom>
              <a:solidFill>
                <a:srgbClr val="FFFFFF"/>
              </a:solidFill>
            </p:spPr>
          </p:sp>
          <p:sp>
            <p:nvSpPr>
              <p:cNvPr name="TextBox 16" id="16"/>
              <p:cNvSpPr txBox="true"/>
              <p:nvPr/>
            </p:nvSpPr>
            <p:spPr>
              <a:xfrm>
                <a:off x="0" y="-9525"/>
                <a:ext cx="2483623" cy="2340963"/>
              </a:xfrm>
              <a:prstGeom prst="rect">
                <a:avLst/>
              </a:prstGeom>
            </p:spPr>
            <p:txBody>
              <a:bodyPr anchor="ctr" rtlCol="false" tIns="18747" lIns="18747" bIns="18747" rIns="18747"/>
              <a:lstStyle/>
              <a:p>
                <a:pPr algn="ctr">
                  <a:lnSpc>
                    <a:spcPts val="723"/>
                  </a:lnSpc>
                </a:pPr>
              </a:p>
            </p:txBody>
          </p:sp>
        </p:grpSp>
        <p:sp>
          <p:nvSpPr>
            <p:cNvPr name="TextBox 17" id="17"/>
            <p:cNvSpPr txBox="true"/>
            <p:nvPr/>
          </p:nvSpPr>
          <p:spPr>
            <a:xfrm rot="0">
              <a:off x="791597" y="4012580"/>
              <a:ext cx="7213154" cy="6971943"/>
            </a:xfrm>
            <a:prstGeom prst="rect">
              <a:avLst/>
            </a:prstGeom>
          </p:spPr>
          <p:txBody>
            <a:bodyPr anchor="t" rtlCol="false" tIns="0" lIns="0" bIns="0" rIns="0">
              <a:spAutoFit/>
            </a:bodyPr>
            <a:lstStyle/>
            <a:p>
              <a:pPr algn="l">
                <a:lnSpc>
                  <a:spcPts val="2123"/>
                </a:lnSpc>
              </a:pPr>
              <a:r>
                <a:rPr lang="en-US" sz="1620" b="true">
                  <a:solidFill>
                    <a:srgbClr val="000000"/>
                  </a:solidFill>
                  <a:latin typeface="Nourd Bold"/>
                  <a:ea typeface="Nourd Bold"/>
                  <a:cs typeface="Nourd Bold"/>
                  <a:sym typeface="Nourd Bold"/>
                </a:rPr>
                <a:t> The Three Points of the CBT Triangle are:</a:t>
              </a:r>
            </a:p>
            <a:p>
              <a:pPr algn="l">
                <a:lnSpc>
                  <a:spcPts val="1592"/>
                </a:lnSpc>
              </a:pPr>
            </a:p>
            <a:p>
              <a:pPr algn="l" marL="349908" indent="-174954" lvl="1">
                <a:lnSpc>
                  <a:spcPts val="2123"/>
                </a:lnSpc>
                <a:buFont typeface="Arial"/>
                <a:buChar char="•"/>
              </a:pPr>
              <a:r>
                <a:rPr lang="en-US" b="true" sz="1620">
                  <a:solidFill>
                    <a:srgbClr val="000000"/>
                  </a:solidFill>
                  <a:latin typeface="Nourd Bold"/>
                  <a:ea typeface="Nourd Bold"/>
                  <a:cs typeface="Nourd Bold"/>
                  <a:sym typeface="Nourd Bold"/>
                </a:rPr>
                <a:t>Thoughts</a:t>
              </a:r>
              <a:r>
                <a:rPr lang="en-US" sz="1620">
                  <a:solidFill>
                    <a:srgbClr val="000000"/>
                  </a:solidFill>
                  <a:latin typeface="Nourd"/>
                  <a:ea typeface="Nourd"/>
                  <a:cs typeface="Nourd"/>
                  <a:sym typeface="Nourd"/>
                </a:rPr>
                <a:t>: What we think about situations, ourselves, or the future</a:t>
              </a:r>
            </a:p>
            <a:p>
              <a:pPr algn="l">
                <a:lnSpc>
                  <a:spcPts val="353"/>
                </a:lnSpc>
              </a:pPr>
            </a:p>
            <a:p>
              <a:pPr algn="l" marL="349908" indent="-174954" lvl="1">
                <a:lnSpc>
                  <a:spcPts val="2123"/>
                </a:lnSpc>
                <a:buFont typeface="Arial"/>
                <a:buChar char="•"/>
              </a:pPr>
              <a:r>
                <a:rPr lang="en-US" b="true" sz="1620">
                  <a:solidFill>
                    <a:srgbClr val="000000"/>
                  </a:solidFill>
                  <a:latin typeface="Nourd Bold"/>
                  <a:ea typeface="Nourd Bold"/>
                  <a:cs typeface="Nourd Bold"/>
                  <a:sym typeface="Nourd Bold"/>
                </a:rPr>
                <a:t>Feelings</a:t>
              </a:r>
              <a:r>
                <a:rPr lang="en-US" sz="1620">
                  <a:solidFill>
                    <a:srgbClr val="000000"/>
                  </a:solidFill>
                  <a:latin typeface="Nourd"/>
                  <a:ea typeface="Nourd"/>
                  <a:cs typeface="Nourd"/>
                  <a:sym typeface="Nourd"/>
                </a:rPr>
                <a:t>: How we feel based on those thoughts </a:t>
              </a:r>
            </a:p>
            <a:p>
              <a:pPr algn="l">
                <a:lnSpc>
                  <a:spcPts val="2123"/>
                </a:lnSpc>
              </a:pPr>
              <a:r>
                <a:rPr lang="en-US" sz="1620">
                  <a:solidFill>
                    <a:srgbClr val="000000"/>
                  </a:solidFill>
                  <a:latin typeface="Nourd"/>
                  <a:ea typeface="Nourd"/>
                  <a:cs typeface="Nourd"/>
                  <a:sym typeface="Nourd"/>
                </a:rPr>
                <a:t>      </a:t>
              </a:r>
              <a:r>
                <a:rPr lang="en-US" sz="1620">
                  <a:solidFill>
                    <a:srgbClr val="000000"/>
                  </a:solidFill>
                  <a:latin typeface="Nourd"/>
                  <a:ea typeface="Nourd"/>
                  <a:cs typeface="Nourd"/>
                  <a:sym typeface="Nourd"/>
                </a:rPr>
                <a:t>(e.g., anxious, sad, happy)</a:t>
              </a:r>
            </a:p>
            <a:p>
              <a:pPr algn="l">
                <a:lnSpc>
                  <a:spcPts val="353"/>
                </a:lnSpc>
              </a:pPr>
            </a:p>
            <a:p>
              <a:pPr algn="l" marL="349908" indent="-174954" lvl="1">
                <a:lnSpc>
                  <a:spcPts val="2123"/>
                </a:lnSpc>
                <a:buFont typeface="Arial"/>
                <a:buChar char="•"/>
              </a:pPr>
              <a:r>
                <a:rPr lang="en-US" b="true" sz="1620">
                  <a:solidFill>
                    <a:srgbClr val="000000"/>
                  </a:solidFill>
                  <a:latin typeface="Nourd Bold"/>
                  <a:ea typeface="Nourd Bold"/>
                  <a:cs typeface="Nourd Bold"/>
                  <a:sym typeface="Nourd Bold"/>
                </a:rPr>
                <a:t>Behaviours</a:t>
              </a:r>
              <a:r>
                <a:rPr lang="en-US" sz="1620">
                  <a:solidFill>
                    <a:srgbClr val="000000"/>
                  </a:solidFill>
                  <a:latin typeface="Nourd"/>
                  <a:ea typeface="Nourd"/>
                  <a:cs typeface="Nourd"/>
                  <a:sym typeface="Nourd"/>
                </a:rPr>
                <a:t>: What we do as a result of our thoughts and feelings (e.g. avoiding, acting impulsively, or taking positive action)</a:t>
              </a:r>
            </a:p>
            <a:p>
              <a:pPr algn="l">
                <a:lnSpc>
                  <a:spcPts val="2123"/>
                </a:lnSpc>
              </a:pPr>
            </a:p>
            <a:p>
              <a:pPr algn="l">
                <a:lnSpc>
                  <a:spcPts val="2123"/>
                </a:lnSpc>
              </a:pPr>
              <a:r>
                <a:rPr lang="en-US" sz="1620">
                  <a:solidFill>
                    <a:srgbClr val="000000"/>
                  </a:solidFill>
                  <a:latin typeface="Nourd"/>
                  <a:ea typeface="Nourd"/>
                  <a:cs typeface="Nourd"/>
                  <a:sym typeface="Nourd"/>
                </a:rPr>
                <a:t>Our thoughts, feelings, and behaviours are all connected. Recognizing this cycle can help break negative patterns. </a:t>
              </a:r>
            </a:p>
            <a:p>
              <a:pPr algn="l">
                <a:lnSpc>
                  <a:spcPts val="884"/>
                </a:lnSpc>
              </a:pPr>
            </a:p>
            <a:p>
              <a:pPr algn="l">
                <a:lnSpc>
                  <a:spcPts val="2123"/>
                </a:lnSpc>
              </a:pPr>
              <a:r>
                <a:rPr lang="en-US" sz="1620">
                  <a:solidFill>
                    <a:srgbClr val="000000"/>
                  </a:solidFill>
                  <a:latin typeface="Nourd"/>
                  <a:ea typeface="Nourd"/>
                  <a:cs typeface="Nourd"/>
                  <a:sym typeface="Nourd"/>
                </a:rPr>
                <a:t>In fact, b</a:t>
              </a:r>
              <a:r>
                <a:rPr lang="en-US" sz="1620">
                  <a:solidFill>
                    <a:srgbClr val="000000"/>
                  </a:solidFill>
                  <a:latin typeface="Nourd"/>
                  <a:ea typeface="Nourd"/>
                  <a:cs typeface="Nourd"/>
                  <a:sym typeface="Nourd"/>
                </a:rPr>
                <a:t>y addressing just </a:t>
              </a:r>
              <a:r>
                <a:rPr lang="en-US" sz="1620" b="true">
                  <a:solidFill>
                    <a:srgbClr val="000000"/>
                  </a:solidFill>
                  <a:latin typeface="Nourd Bold"/>
                  <a:ea typeface="Nourd Bold"/>
                  <a:cs typeface="Nourd Bold"/>
                  <a:sym typeface="Nourd Bold"/>
                </a:rPr>
                <a:t>one</a:t>
              </a:r>
              <a:r>
                <a:rPr lang="en-US" sz="1620">
                  <a:solidFill>
                    <a:srgbClr val="000000"/>
                  </a:solidFill>
                  <a:latin typeface="Nourd"/>
                  <a:ea typeface="Nourd"/>
                  <a:cs typeface="Nourd"/>
                  <a:sym typeface="Nourd"/>
                </a:rPr>
                <a:t> part of the cycle,</a:t>
              </a:r>
              <a:r>
                <a:rPr lang="en-US" sz="1620">
                  <a:solidFill>
                    <a:srgbClr val="000000"/>
                  </a:solidFill>
                  <a:latin typeface="Nourd"/>
                  <a:ea typeface="Nourd"/>
                  <a:cs typeface="Nourd"/>
                  <a:sym typeface="Nourd"/>
                </a:rPr>
                <a:t> we can create positive change. </a:t>
              </a:r>
            </a:p>
            <a:p>
              <a:pPr algn="l">
                <a:lnSpc>
                  <a:spcPts val="884"/>
                </a:lnSpc>
              </a:pPr>
            </a:p>
            <a:p>
              <a:pPr algn="l">
                <a:lnSpc>
                  <a:spcPts val="2123"/>
                </a:lnSpc>
              </a:pPr>
              <a:r>
                <a:rPr lang="en-US" sz="1620">
                  <a:solidFill>
                    <a:srgbClr val="000000"/>
                  </a:solidFill>
                  <a:latin typeface="Nourd"/>
                  <a:ea typeface="Nourd"/>
                  <a:cs typeface="Nourd"/>
                  <a:sym typeface="Nourd"/>
                </a:rPr>
                <a:t>Next, we’ll explore how to challenge negative thoughts by asking, "Is this thought true?" and "Is it helpful?" Spotting distortions in our thoughts helps change both our feelings and behaviours.</a:t>
              </a:r>
            </a:p>
            <a:p>
              <a:pPr algn="ctr">
                <a:lnSpc>
                  <a:spcPts val="1294"/>
                </a:lnSpc>
              </a:pPr>
            </a:p>
          </p:txBody>
        </p:sp>
        <p:sp>
          <p:nvSpPr>
            <p:cNvPr name="TextBox 18" id="18"/>
            <p:cNvSpPr txBox="true"/>
            <p:nvPr/>
          </p:nvSpPr>
          <p:spPr>
            <a:xfrm rot="0">
              <a:off x="176792" y="466647"/>
              <a:ext cx="10391299" cy="686292"/>
            </a:xfrm>
            <a:prstGeom prst="rect">
              <a:avLst/>
            </a:prstGeom>
          </p:spPr>
          <p:txBody>
            <a:bodyPr anchor="t" rtlCol="false" tIns="0" lIns="0" bIns="0" rIns="0">
              <a:spAutoFit/>
            </a:bodyPr>
            <a:lstStyle/>
            <a:p>
              <a:pPr algn="l">
                <a:lnSpc>
                  <a:spcPts val="4068"/>
                </a:lnSpc>
              </a:pPr>
              <a:r>
                <a:rPr lang="en-US" sz="3362" spc="632">
                  <a:solidFill>
                    <a:srgbClr val="000000"/>
                  </a:solidFill>
                  <a:latin typeface="Bernoru"/>
                  <a:ea typeface="Bernoru"/>
                  <a:cs typeface="Bernoru"/>
                  <a:sym typeface="Bernoru"/>
                </a:rPr>
                <a:t>COGNITIVE TRIANGLE</a:t>
              </a:r>
            </a:p>
          </p:txBody>
        </p:sp>
        <p:sp>
          <p:nvSpPr>
            <p:cNvPr name="TextBox 19" id="19"/>
            <p:cNvSpPr txBox="true"/>
            <p:nvPr/>
          </p:nvSpPr>
          <p:spPr>
            <a:xfrm rot="0">
              <a:off x="741156" y="2354014"/>
              <a:ext cx="7057508" cy="1115681"/>
            </a:xfrm>
            <a:prstGeom prst="rect">
              <a:avLst/>
            </a:prstGeom>
          </p:spPr>
          <p:txBody>
            <a:bodyPr anchor="t" rtlCol="false" tIns="0" lIns="0" bIns="0" rIns="0">
              <a:spAutoFit/>
            </a:bodyPr>
            <a:lstStyle/>
            <a:p>
              <a:pPr algn="ctr">
                <a:lnSpc>
                  <a:spcPts val="2160"/>
                </a:lnSpc>
              </a:pPr>
              <a:r>
                <a:rPr lang="en-US" sz="2160">
                  <a:solidFill>
                    <a:srgbClr val="000000"/>
                  </a:solidFill>
                  <a:latin typeface="Bantayog"/>
                  <a:ea typeface="Bantayog"/>
                  <a:cs typeface="Bantayog"/>
                  <a:sym typeface="Bantayog"/>
                </a:rPr>
                <a:t>The Cognitive Triangle shows how our thoughts, feelings, and behaviours are all connected</a:t>
              </a:r>
            </a:p>
          </p:txBody>
        </p:sp>
        <p:sp>
          <p:nvSpPr>
            <p:cNvPr name="TextBox 20" id="20"/>
            <p:cNvSpPr txBox="true"/>
            <p:nvPr/>
          </p:nvSpPr>
          <p:spPr>
            <a:xfrm rot="0">
              <a:off x="176792" y="-9525"/>
              <a:ext cx="1737716" cy="485697"/>
            </a:xfrm>
            <a:prstGeom prst="rect">
              <a:avLst/>
            </a:prstGeom>
          </p:spPr>
          <p:txBody>
            <a:bodyPr anchor="t" rtlCol="false" tIns="0" lIns="0" bIns="0" rIns="0">
              <a:spAutoFit/>
            </a:bodyPr>
            <a:lstStyle/>
            <a:p>
              <a:pPr algn="l">
                <a:lnSpc>
                  <a:spcPts val="2924"/>
                </a:lnSpc>
              </a:pPr>
              <a:r>
                <a:rPr lang="en-US" sz="2417" spc="454">
                  <a:solidFill>
                    <a:srgbClr val="000000"/>
                  </a:solidFill>
                  <a:latin typeface="Bernoru"/>
                  <a:ea typeface="Bernoru"/>
                  <a:cs typeface="Bernoru"/>
                  <a:sym typeface="Bernoru"/>
                </a:rPr>
                <a:t>THE</a:t>
              </a:r>
            </a:p>
          </p:txBody>
        </p:sp>
        <p:sp>
          <p:nvSpPr>
            <p:cNvPr name="TextBox 21" id="21"/>
            <p:cNvSpPr txBox="true"/>
            <p:nvPr/>
          </p:nvSpPr>
          <p:spPr>
            <a:xfrm rot="0">
              <a:off x="0" y="12227852"/>
              <a:ext cx="697139" cy="353663"/>
            </a:xfrm>
            <a:prstGeom prst="rect">
              <a:avLst/>
            </a:prstGeom>
          </p:spPr>
          <p:txBody>
            <a:bodyPr anchor="t" rtlCol="false" tIns="0" lIns="0" bIns="0" rIns="0">
              <a:spAutoFit/>
            </a:bodyPr>
            <a:lstStyle/>
            <a:p>
              <a:pPr algn="ctr">
                <a:lnSpc>
                  <a:spcPts val="1925"/>
                </a:lnSpc>
              </a:pPr>
              <a:r>
                <a:rPr lang="en-US" sz="1925">
                  <a:solidFill>
                    <a:srgbClr val="000000"/>
                  </a:solidFill>
                  <a:latin typeface="Bantayog"/>
                  <a:ea typeface="Bantayog"/>
                  <a:cs typeface="Bantayog"/>
                  <a:sym typeface="Bantayog"/>
                </a:rPr>
                <a:t>2</a:t>
              </a:r>
            </a:p>
          </p:txBody>
        </p:sp>
      </p:grpSp>
      <p:grpSp>
        <p:nvGrpSpPr>
          <p:cNvPr name="Group 22" id="22"/>
          <p:cNvGrpSpPr/>
          <p:nvPr/>
        </p:nvGrpSpPr>
        <p:grpSpPr>
          <a:xfrm rot="0">
            <a:off x="8947789" y="465772"/>
            <a:ext cx="6440706" cy="9298144"/>
            <a:chOff x="0" y="0"/>
            <a:chExt cx="8587608" cy="12397526"/>
          </a:xfrm>
        </p:grpSpPr>
        <p:sp>
          <p:nvSpPr>
            <p:cNvPr name="Freeform 23" id="23"/>
            <p:cNvSpPr/>
            <p:nvPr/>
          </p:nvSpPr>
          <p:spPr>
            <a:xfrm flipH="false" flipV="false" rot="0">
              <a:off x="1450671" y="2677713"/>
              <a:ext cx="5270447" cy="4580498"/>
            </a:xfrm>
            <a:custGeom>
              <a:avLst/>
              <a:gdLst/>
              <a:ahLst/>
              <a:cxnLst/>
              <a:rect r="r" b="b" t="t" l="l"/>
              <a:pathLst>
                <a:path h="4580498" w="5270447">
                  <a:moveTo>
                    <a:pt x="0" y="0"/>
                  </a:moveTo>
                  <a:lnTo>
                    <a:pt x="5270447" y="0"/>
                  </a:lnTo>
                  <a:lnTo>
                    <a:pt x="5270447" y="4580497"/>
                  </a:lnTo>
                  <a:lnTo>
                    <a:pt x="0" y="45804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0">
              <a:off x="6956511" y="6533392"/>
              <a:ext cx="1631097" cy="1449637"/>
            </a:xfrm>
            <a:custGeom>
              <a:avLst/>
              <a:gdLst/>
              <a:ahLst/>
              <a:cxnLst/>
              <a:rect r="r" b="b" t="t" l="l"/>
              <a:pathLst>
                <a:path h="1449637" w="1631097">
                  <a:moveTo>
                    <a:pt x="0" y="0"/>
                  </a:moveTo>
                  <a:lnTo>
                    <a:pt x="1631097" y="0"/>
                  </a:lnTo>
                  <a:lnTo>
                    <a:pt x="1631097" y="1449637"/>
                  </a:lnTo>
                  <a:lnTo>
                    <a:pt x="0" y="14496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5" id="25"/>
            <p:cNvGrpSpPr/>
            <p:nvPr/>
          </p:nvGrpSpPr>
          <p:grpSpPr>
            <a:xfrm rot="-5400000">
              <a:off x="121885" y="7467531"/>
              <a:ext cx="1056337" cy="1300107"/>
              <a:chOff x="0" y="0"/>
              <a:chExt cx="660400" cy="812800"/>
            </a:xfrm>
          </p:grpSpPr>
          <p:sp>
            <p:nvSpPr>
              <p:cNvPr name="Freeform 26" id="26"/>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4C653"/>
              </a:solidFill>
            </p:spPr>
          </p:sp>
          <p:sp>
            <p:nvSpPr>
              <p:cNvPr name="TextBox 27" id="27"/>
              <p:cNvSpPr txBox="true"/>
              <p:nvPr/>
            </p:nvSpPr>
            <p:spPr>
              <a:xfrm>
                <a:off x="0" y="117475"/>
                <a:ext cx="660400" cy="695325"/>
              </a:xfrm>
              <a:prstGeom prst="rect">
                <a:avLst/>
              </a:prstGeom>
            </p:spPr>
            <p:txBody>
              <a:bodyPr anchor="ctr" rtlCol="false" tIns="28419" lIns="28419" bIns="28419" rIns="28419"/>
              <a:lstStyle/>
              <a:p>
                <a:pPr algn="ctr">
                  <a:lnSpc>
                    <a:spcPts val="723"/>
                  </a:lnSpc>
                </a:pPr>
              </a:p>
            </p:txBody>
          </p:sp>
        </p:grpSp>
        <p:sp>
          <p:nvSpPr>
            <p:cNvPr name="Freeform 28" id="28"/>
            <p:cNvSpPr/>
            <p:nvPr/>
          </p:nvSpPr>
          <p:spPr>
            <a:xfrm flipH="false" flipV="false" rot="0">
              <a:off x="204815" y="7707755"/>
              <a:ext cx="1027786" cy="819659"/>
            </a:xfrm>
            <a:custGeom>
              <a:avLst/>
              <a:gdLst/>
              <a:ahLst/>
              <a:cxnLst/>
              <a:rect r="r" b="b" t="t" l="l"/>
              <a:pathLst>
                <a:path h="819659" w="1027786">
                  <a:moveTo>
                    <a:pt x="0" y="0"/>
                  </a:moveTo>
                  <a:lnTo>
                    <a:pt x="1027786" y="0"/>
                  </a:lnTo>
                  <a:lnTo>
                    <a:pt x="1027786" y="819659"/>
                  </a:lnTo>
                  <a:lnTo>
                    <a:pt x="0" y="81965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9" id="29"/>
            <p:cNvGrpSpPr/>
            <p:nvPr/>
          </p:nvGrpSpPr>
          <p:grpSpPr>
            <a:xfrm rot="5400000">
              <a:off x="1421993" y="7467531"/>
              <a:ext cx="1056337" cy="1300107"/>
              <a:chOff x="0" y="0"/>
              <a:chExt cx="660400" cy="812800"/>
            </a:xfrm>
          </p:grpSpPr>
          <p:sp>
            <p:nvSpPr>
              <p:cNvPr name="Freeform 30" id="30"/>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7B9A1"/>
              </a:solidFill>
            </p:spPr>
          </p:sp>
          <p:sp>
            <p:nvSpPr>
              <p:cNvPr name="TextBox 31" id="31"/>
              <p:cNvSpPr txBox="true"/>
              <p:nvPr/>
            </p:nvSpPr>
            <p:spPr>
              <a:xfrm>
                <a:off x="0" y="117475"/>
                <a:ext cx="660400" cy="695325"/>
              </a:xfrm>
              <a:prstGeom prst="rect">
                <a:avLst/>
              </a:prstGeom>
            </p:spPr>
            <p:txBody>
              <a:bodyPr anchor="ctr" rtlCol="false" tIns="28419" lIns="28419" bIns="28419" rIns="28419"/>
              <a:lstStyle/>
              <a:p>
                <a:pPr algn="ctr">
                  <a:lnSpc>
                    <a:spcPts val="723"/>
                  </a:lnSpc>
                </a:pPr>
              </a:p>
            </p:txBody>
          </p:sp>
        </p:grpSp>
        <p:sp>
          <p:nvSpPr>
            <p:cNvPr name="Freeform 32" id="32"/>
            <p:cNvSpPr/>
            <p:nvPr/>
          </p:nvSpPr>
          <p:spPr>
            <a:xfrm flipH="false" flipV="false" rot="0">
              <a:off x="1582331" y="7781689"/>
              <a:ext cx="536823" cy="758760"/>
            </a:xfrm>
            <a:custGeom>
              <a:avLst/>
              <a:gdLst/>
              <a:ahLst/>
              <a:cxnLst/>
              <a:rect r="r" b="b" t="t" l="l"/>
              <a:pathLst>
                <a:path h="758760" w="536823">
                  <a:moveTo>
                    <a:pt x="0" y="0"/>
                  </a:moveTo>
                  <a:lnTo>
                    <a:pt x="536822" y="0"/>
                  </a:lnTo>
                  <a:lnTo>
                    <a:pt x="536822" y="758760"/>
                  </a:lnTo>
                  <a:lnTo>
                    <a:pt x="0" y="75876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3" id="33"/>
            <p:cNvSpPr/>
            <p:nvPr/>
          </p:nvSpPr>
          <p:spPr>
            <a:xfrm flipH="false" flipV="false" rot="-860603">
              <a:off x="1853021" y="4037913"/>
              <a:ext cx="1494388" cy="1494388"/>
            </a:xfrm>
            <a:custGeom>
              <a:avLst/>
              <a:gdLst/>
              <a:ahLst/>
              <a:cxnLst/>
              <a:rect r="r" b="b" t="t" l="l"/>
              <a:pathLst>
                <a:path h="1494388" w="1494388">
                  <a:moveTo>
                    <a:pt x="0" y="0"/>
                  </a:moveTo>
                  <a:lnTo>
                    <a:pt x="1494388" y="0"/>
                  </a:lnTo>
                  <a:lnTo>
                    <a:pt x="1494388" y="1494388"/>
                  </a:lnTo>
                  <a:lnTo>
                    <a:pt x="0" y="149438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4" id="34"/>
            <p:cNvSpPr/>
            <p:nvPr/>
          </p:nvSpPr>
          <p:spPr>
            <a:xfrm flipH="false" flipV="false" rot="6146112">
              <a:off x="4664215" y="3876803"/>
              <a:ext cx="1494388" cy="1494388"/>
            </a:xfrm>
            <a:custGeom>
              <a:avLst/>
              <a:gdLst/>
              <a:ahLst/>
              <a:cxnLst/>
              <a:rect r="r" b="b" t="t" l="l"/>
              <a:pathLst>
                <a:path h="1494388" w="1494388">
                  <a:moveTo>
                    <a:pt x="0" y="0"/>
                  </a:moveTo>
                  <a:lnTo>
                    <a:pt x="1494388" y="0"/>
                  </a:lnTo>
                  <a:lnTo>
                    <a:pt x="1494388" y="1494388"/>
                  </a:lnTo>
                  <a:lnTo>
                    <a:pt x="0" y="149438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5" id="35"/>
            <p:cNvSpPr/>
            <p:nvPr/>
          </p:nvSpPr>
          <p:spPr>
            <a:xfrm flipH="false" flipV="false" rot="-8189031">
              <a:off x="3523225" y="6842222"/>
              <a:ext cx="1494388" cy="1494388"/>
            </a:xfrm>
            <a:custGeom>
              <a:avLst/>
              <a:gdLst/>
              <a:ahLst/>
              <a:cxnLst/>
              <a:rect r="r" b="b" t="t" l="l"/>
              <a:pathLst>
                <a:path h="1494388" w="1494388">
                  <a:moveTo>
                    <a:pt x="0" y="0"/>
                  </a:moveTo>
                  <a:lnTo>
                    <a:pt x="1494388" y="0"/>
                  </a:lnTo>
                  <a:lnTo>
                    <a:pt x="1494388" y="1494387"/>
                  </a:lnTo>
                  <a:lnTo>
                    <a:pt x="0" y="149438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6" id="36"/>
            <p:cNvSpPr/>
            <p:nvPr/>
          </p:nvSpPr>
          <p:spPr>
            <a:xfrm flipH="false" flipV="false" rot="0">
              <a:off x="3286311" y="1200260"/>
              <a:ext cx="1559261" cy="1587034"/>
            </a:xfrm>
            <a:custGeom>
              <a:avLst/>
              <a:gdLst/>
              <a:ahLst/>
              <a:cxnLst/>
              <a:rect r="r" b="b" t="t" l="l"/>
              <a:pathLst>
                <a:path h="1587034" w="1559261">
                  <a:moveTo>
                    <a:pt x="0" y="0"/>
                  </a:moveTo>
                  <a:lnTo>
                    <a:pt x="1559261" y="0"/>
                  </a:lnTo>
                  <a:lnTo>
                    <a:pt x="1559261" y="1587034"/>
                  </a:lnTo>
                  <a:lnTo>
                    <a:pt x="0" y="158703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37" id="37"/>
            <p:cNvGrpSpPr/>
            <p:nvPr/>
          </p:nvGrpSpPr>
          <p:grpSpPr>
            <a:xfrm rot="-5400000">
              <a:off x="3859471" y="1229696"/>
              <a:ext cx="416240" cy="295384"/>
              <a:chOff x="0" y="0"/>
              <a:chExt cx="572678" cy="406400"/>
            </a:xfrm>
          </p:grpSpPr>
          <p:sp>
            <p:nvSpPr>
              <p:cNvPr name="Freeform 38" id="38"/>
              <p:cNvSpPr/>
              <p:nvPr/>
            </p:nvSpPr>
            <p:spPr>
              <a:xfrm flipH="false" flipV="false" rot="0">
                <a:off x="0" y="0"/>
                <a:ext cx="572678" cy="406400"/>
              </a:xfrm>
              <a:custGeom>
                <a:avLst/>
                <a:gdLst/>
                <a:ahLst/>
                <a:cxnLst/>
                <a:rect r="r" b="b" t="t" l="l"/>
                <a:pathLst>
                  <a:path h="406400" w="572678">
                    <a:moveTo>
                      <a:pt x="369478" y="0"/>
                    </a:moveTo>
                    <a:cubicBezTo>
                      <a:pt x="481702" y="0"/>
                      <a:pt x="572678" y="90976"/>
                      <a:pt x="572678" y="203200"/>
                    </a:cubicBezTo>
                    <a:cubicBezTo>
                      <a:pt x="572678" y="315424"/>
                      <a:pt x="481702" y="406400"/>
                      <a:pt x="369478"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name="TextBox 39" id="39"/>
              <p:cNvSpPr txBox="true"/>
              <p:nvPr/>
            </p:nvSpPr>
            <p:spPr>
              <a:xfrm>
                <a:off x="0" y="-9525"/>
                <a:ext cx="572678" cy="415925"/>
              </a:xfrm>
              <a:prstGeom prst="rect">
                <a:avLst/>
              </a:prstGeom>
            </p:spPr>
            <p:txBody>
              <a:bodyPr anchor="ctr" rtlCol="false" tIns="39890" lIns="39890" bIns="39890" rIns="39890"/>
              <a:lstStyle/>
              <a:p>
                <a:pPr algn="ctr">
                  <a:lnSpc>
                    <a:spcPts val="723"/>
                  </a:lnSpc>
                </a:pPr>
              </a:p>
            </p:txBody>
          </p:sp>
        </p:grpSp>
        <p:sp>
          <p:nvSpPr>
            <p:cNvPr name="Freeform 40" id="40"/>
            <p:cNvSpPr/>
            <p:nvPr/>
          </p:nvSpPr>
          <p:spPr>
            <a:xfrm flipH="true" flipV="false" rot="0">
              <a:off x="4065941" y="0"/>
              <a:ext cx="1978499" cy="1474881"/>
            </a:xfrm>
            <a:custGeom>
              <a:avLst/>
              <a:gdLst/>
              <a:ahLst/>
              <a:cxnLst/>
              <a:rect r="r" b="b" t="t" l="l"/>
              <a:pathLst>
                <a:path h="1474881" w="1978499">
                  <a:moveTo>
                    <a:pt x="1978499" y="0"/>
                  </a:moveTo>
                  <a:lnTo>
                    <a:pt x="0" y="0"/>
                  </a:lnTo>
                  <a:lnTo>
                    <a:pt x="0" y="1474881"/>
                  </a:lnTo>
                  <a:lnTo>
                    <a:pt x="1978499" y="1474881"/>
                  </a:lnTo>
                  <a:lnTo>
                    <a:pt x="1978499"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41" id="41"/>
            <p:cNvSpPr txBox="true"/>
            <p:nvPr/>
          </p:nvSpPr>
          <p:spPr>
            <a:xfrm rot="0">
              <a:off x="3392690" y="2924417"/>
              <a:ext cx="1386408" cy="659749"/>
            </a:xfrm>
            <a:prstGeom prst="rect">
              <a:avLst/>
            </a:prstGeom>
          </p:spPr>
          <p:txBody>
            <a:bodyPr anchor="t" rtlCol="false" tIns="0" lIns="0" bIns="0" rIns="0">
              <a:spAutoFit/>
            </a:bodyPr>
            <a:lstStyle/>
            <a:p>
              <a:pPr algn="ctr" marL="0" indent="0" lvl="0">
                <a:lnSpc>
                  <a:spcPts val="4111"/>
                </a:lnSpc>
                <a:spcBef>
                  <a:spcPct val="0"/>
                </a:spcBef>
              </a:pPr>
              <a:r>
                <a:rPr lang="en-US" sz="2936">
                  <a:solidFill>
                    <a:srgbClr val="000000"/>
                  </a:solidFill>
                  <a:latin typeface="Canva Student Font"/>
                  <a:ea typeface="Canva Student Font"/>
                  <a:cs typeface="Canva Student Font"/>
                  <a:sym typeface="Canva Student Font"/>
                </a:rPr>
                <a:t>Thoughts</a:t>
              </a:r>
            </a:p>
          </p:txBody>
        </p:sp>
        <p:sp>
          <p:nvSpPr>
            <p:cNvPr name="TextBox 42" id="42"/>
            <p:cNvSpPr txBox="true"/>
            <p:nvPr/>
          </p:nvSpPr>
          <p:spPr>
            <a:xfrm rot="0">
              <a:off x="5535425" y="6466403"/>
              <a:ext cx="1222293" cy="659749"/>
            </a:xfrm>
            <a:prstGeom prst="rect">
              <a:avLst/>
            </a:prstGeom>
          </p:spPr>
          <p:txBody>
            <a:bodyPr anchor="t" rtlCol="false" tIns="0" lIns="0" bIns="0" rIns="0">
              <a:spAutoFit/>
            </a:bodyPr>
            <a:lstStyle/>
            <a:p>
              <a:pPr algn="ctr" marL="0" indent="0" lvl="0">
                <a:lnSpc>
                  <a:spcPts val="4111"/>
                </a:lnSpc>
                <a:spcBef>
                  <a:spcPct val="0"/>
                </a:spcBef>
              </a:pPr>
              <a:r>
                <a:rPr lang="en-US" sz="2936">
                  <a:solidFill>
                    <a:srgbClr val="000000"/>
                  </a:solidFill>
                  <a:latin typeface="Canva Student Font"/>
                  <a:ea typeface="Canva Student Font"/>
                  <a:cs typeface="Canva Student Font"/>
                  <a:sym typeface="Canva Student Font"/>
                </a:rPr>
                <a:t>Feelings</a:t>
              </a:r>
            </a:p>
          </p:txBody>
        </p:sp>
        <p:sp>
          <p:nvSpPr>
            <p:cNvPr name="TextBox 43" id="43"/>
            <p:cNvSpPr txBox="true"/>
            <p:nvPr/>
          </p:nvSpPr>
          <p:spPr>
            <a:xfrm rot="0">
              <a:off x="1506320" y="6466403"/>
              <a:ext cx="1505774" cy="659749"/>
            </a:xfrm>
            <a:prstGeom prst="rect">
              <a:avLst/>
            </a:prstGeom>
          </p:spPr>
          <p:txBody>
            <a:bodyPr anchor="t" rtlCol="false" tIns="0" lIns="0" bIns="0" rIns="0">
              <a:spAutoFit/>
            </a:bodyPr>
            <a:lstStyle/>
            <a:p>
              <a:pPr algn="ctr" marL="0" indent="0" lvl="0">
                <a:lnSpc>
                  <a:spcPts val="4111"/>
                </a:lnSpc>
                <a:spcBef>
                  <a:spcPct val="0"/>
                </a:spcBef>
              </a:pPr>
              <a:r>
                <a:rPr lang="en-US" sz="2936">
                  <a:solidFill>
                    <a:srgbClr val="000000"/>
                  </a:solidFill>
                  <a:latin typeface="Canva Student Font"/>
                  <a:ea typeface="Canva Student Font"/>
                  <a:cs typeface="Canva Student Font"/>
                  <a:sym typeface="Canva Student Font"/>
                </a:rPr>
                <a:t>Behaviour</a:t>
              </a:r>
            </a:p>
          </p:txBody>
        </p:sp>
        <p:sp>
          <p:nvSpPr>
            <p:cNvPr name="TextBox 44" id="44"/>
            <p:cNvSpPr txBox="true"/>
            <p:nvPr/>
          </p:nvSpPr>
          <p:spPr>
            <a:xfrm rot="0">
              <a:off x="7779990" y="12058513"/>
              <a:ext cx="687791" cy="339013"/>
            </a:xfrm>
            <a:prstGeom prst="rect">
              <a:avLst/>
            </a:prstGeom>
          </p:spPr>
          <p:txBody>
            <a:bodyPr anchor="t" rtlCol="false" tIns="0" lIns="0" bIns="0" rIns="0">
              <a:spAutoFit/>
            </a:bodyPr>
            <a:lstStyle/>
            <a:p>
              <a:pPr algn="ctr">
                <a:lnSpc>
                  <a:spcPts val="1899"/>
                </a:lnSpc>
              </a:pPr>
              <a:r>
                <a:rPr lang="en-US" sz="1899">
                  <a:solidFill>
                    <a:srgbClr val="000000"/>
                  </a:solidFill>
                  <a:latin typeface="Bantayog"/>
                  <a:ea typeface="Bantayog"/>
                  <a:cs typeface="Bantayog"/>
                  <a:sym typeface="Bantayog"/>
                </a:rPr>
                <a:t>3</a:t>
              </a:r>
            </a:p>
          </p:txBody>
        </p:sp>
        <p:sp>
          <p:nvSpPr>
            <p:cNvPr name="TextBox 45" id="45"/>
            <p:cNvSpPr txBox="true"/>
            <p:nvPr/>
          </p:nvSpPr>
          <p:spPr>
            <a:xfrm rot="0">
              <a:off x="102840" y="8753345"/>
              <a:ext cx="8429202" cy="3159477"/>
            </a:xfrm>
            <a:prstGeom prst="rect">
              <a:avLst/>
            </a:prstGeom>
          </p:spPr>
          <p:txBody>
            <a:bodyPr anchor="t" rtlCol="false" tIns="0" lIns="0" bIns="0" rIns="0">
              <a:spAutoFit/>
            </a:bodyPr>
            <a:lstStyle/>
            <a:p>
              <a:pPr algn="ctr">
                <a:lnSpc>
                  <a:spcPts val="1771"/>
                </a:lnSpc>
              </a:pPr>
              <a:r>
                <a:rPr lang="en-US" sz="1405" b="true">
                  <a:solidFill>
                    <a:srgbClr val="000000"/>
                  </a:solidFill>
                  <a:latin typeface="Nourd Bold"/>
                  <a:ea typeface="Nourd Bold"/>
                  <a:cs typeface="Nourd Bold"/>
                  <a:sym typeface="Nourd Bold"/>
                </a:rPr>
                <a:t>A Football Example!</a:t>
              </a:r>
            </a:p>
            <a:p>
              <a:pPr algn="ctr">
                <a:lnSpc>
                  <a:spcPts val="1771"/>
                </a:lnSpc>
              </a:pPr>
            </a:p>
            <a:p>
              <a:pPr algn="l">
                <a:lnSpc>
                  <a:spcPts val="1771"/>
                </a:lnSpc>
              </a:pPr>
              <a:r>
                <a:rPr lang="en-US" sz="1405">
                  <a:solidFill>
                    <a:srgbClr val="000000"/>
                  </a:solidFill>
                  <a:latin typeface="Nourd"/>
                  <a:ea typeface="Nourd"/>
                  <a:cs typeface="Nourd"/>
                  <a:sym typeface="Nourd"/>
                </a:rPr>
                <a:t>Imagine a football player thinking, "I’m going to mess up!"</a:t>
              </a:r>
            </a:p>
            <a:p>
              <a:pPr algn="l">
                <a:lnSpc>
                  <a:spcPts val="674"/>
                </a:lnSpc>
              </a:pPr>
            </a:p>
            <a:p>
              <a:pPr algn="l" marL="303491" indent="-151745" lvl="1">
                <a:lnSpc>
                  <a:spcPts val="1771"/>
                </a:lnSpc>
                <a:buFont typeface="Arial"/>
                <a:buChar char="•"/>
              </a:pPr>
              <a:r>
                <a:rPr lang="en-US" sz="1405">
                  <a:solidFill>
                    <a:srgbClr val="000000"/>
                  </a:solidFill>
                  <a:latin typeface="Nourd"/>
                  <a:ea typeface="Nourd"/>
                  <a:cs typeface="Nourd"/>
                  <a:sym typeface="Nourd"/>
                </a:rPr>
                <a:t>This </a:t>
              </a:r>
              <a:r>
                <a:rPr lang="en-US" b="true" sz="1405">
                  <a:solidFill>
                    <a:srgbClr val="000000"/>
                  </a:solidFill>
                  <a:latin typeface="Nourd Bold"/>
                  <a:ea typeface="Nourd Bold"/>
                  <a:cs typeface="Nourd Bold"/>
                  <a:sym typeface="Nourd Bold"/>
                </a:rPr>
                <a:t>thought</a:t>
              </a:r>
              <a:r>
                <a:rPr lang="en-US" sz="1405">
                  <a:solidFill>
                    <a:srgbClr val="000000"/>
                  </a:solidFill>
                  <a:latin typeface="Nourd"/>
                  <a:ea typeface="Nourd"/>
                  <a:cs typeface="Nourd"/>
                  <a:sym typeface="Nourd"/>
                </a:rPr>
                <a:t> makes them </a:t>
              </a:r>
              <a:r>
                <a:rPr lang="en-US" b="true" sz="1405">
                  <a:solidFill>
                    <a:srgbClr val="000000"/>
                  </a:solidFill>
                  <a:latin typeface="Nourd Bold"/>
                  <a:ea typeface="Nourd Bold"/>
                  <a:cs typeface="Nourd Bold"/>
                  <a:sym typeface="Nourd Bold"/>
                </a:rPr>
                <a:t>feel</a:t>
              </a:r>
              <a:r>
                <a:rPr lang="en-US" sz="1405">
                  <a:solidFill>
                    <a:srgbClr val="000000"/>
                  </a:solidFill>
                  <a:latin typeface="Nourd"/>
                  <a:ea typeface="Nourd"/>
                  <a:cs typeface="Nourd"/>
                  <a:sym typeface="Nourd"/>
                </a:rPr>
                <a:t> nervous.</a:t>
              </a:r>
            </a:p>
            <a:p>
              <a:pPr algn="l" marL="303491" indent="-151745" lvl="1">
                <a:lnSpc>
                  <a:spcPts val="1771"/>
                </a:lnSpc>
                <a:buFont typeface="Arial"/>
                <a:buChar char="•"/>
              </a:pPr>
              <a:r>
                <a:rPr lang="en-US" sz="1405">
                  <a:solidFill>
                    <a:srgbClr val="000000"/>
                  </a:solidFill>
                  <a:latin typeface="Nourd"/>
                  <a:ea typeface="Nourd"/>
                  <a:cs typeface="Nourd"/>
                  <a:sym typeface="Nourd"/>
                </a:rPr>
                <a:t>Because they feel nervous, they </a:t>
              </a:r>
              <a:r>
                <a:rPr lang="en-US" b="true" sz="1405">
                  <a:solidFill>
                    <a:srgbClr val="000000"/>
                  </a:solidFill>
                  <a:latin typeface="Nourd Bold"/>
                  <a:ea typeface="Nourd Bold"/>
                  <a:cs typeface="Nourd Bold"/>
                  <a:sym typeface="Nourd Bold"/>
                </a:rPr>
                <a:t>hesitate</a:t>
              </a:r>
              <a:r>
                <a:rPr lang="en-US" sz="1405">
                  <a:solidFill>
                    <a:srgbClr val="000000"/>
                  </a:solidFill>
                  <a:latin typeface="Nourd"/>
                  <a:ea typeface="Nourd"/>
                  <a:cs typeface="Nourd"/>
                  <a:sym typeface="Nourd"/>
                </a:rPr>
                <a:t> when the ball comes their way.</a:t>
              </a:r>
            </a:p>
            <a:p>
              <a:pPr algn="l" marL="303491" indent="-151745" lvl="1">
                <a:lnSpc>
                  <a:spcPts val="1771"/>
                </a:lnSpc>
                <a:buFont typeface="Arial"/>
                <a:buChar char="•"/>
              </a:pPr>
              <a:r>
                <a:rPr lang="en-US" sz="1405">
                  <a:solidFill>
                    <a:srgbClr val="000000"/>
                  </a:solidFill>
                  <a:latin typeface="Nourd"/>
                  <a:ea typeface="Nourd"/>
                  <a:cs typeface="Nourd"/>
                  <a:sym typeface="Nourd"/>
                </a:rPr>
                <a:t>They miss the ball and </a:t>
              </a:r>
              <a:r>
                <a:rPr lang="en-US" b="true" sz="1405">
                  <a:solidFill>
                    <a:srgbClr val="000000"/>
                  </a:solidFill>
                  <a:latin typeface="Nourd Bold"/>
                  <a:ea typeface="Nourd Bold"/>
                  <a:cs typeface="Nourd Bold"/>
                  <a:sym typeface="Nourd Bold"/>
                </a:rPr>
                <a:t>think</a:t>
              </a:r>
              <a:r>
                <a:rPr lang="en-US" sz="1405">
                  <a:solidFill>
                    <a:srgbClr val="000000"/>
                  </a:solidFill>
                  <a:latin typeface="Nourd"/>
                  <a:ea typeface="Nourd"/>
                  <a:cs typeface="Nourd"/>
                  <a:sym typeface="Nourd"/>
                </a:rPr>
                <a:t>, "See? I knew I’d mess up!"</a:t>
              </a:r>
            </a:p>
            <a:p>
              <a:pPr algn="l" marL="303491" indent="-151745" lvl="1">
                <a:lnSpc>
                  <a:spcPts val="1771"/>
                </a:lnSpc>
                <a:buFont typeface="Arial"/>
                <a:buChar char="•"/>
              </a:pPr>
              <a:r>
                <a:rPr lang="en-US" sz="1405">
                  <a:solidFill>
                    <a:srgbClr val="000000"/>
                  </a:solidFill>
                  <a:latin typeface="Nourd"/>
                  <a:ea typeface="Nourd"/>
                  <a:cs typeface="Nourd"/>
                  <a:sym typeface="Nourd"/>
                </a:rPr>
                <a:t>This makes them </a:t>
              </a:r>
              <a:r>
                <a:rPr lang="en-US" b="true" sz="1405">
                  <a:solidFill>
                    <a:srgbClr val="000000"/>
                  </a:solidFill>
                  <a:latin typeface="Nourd Bold"/>
                  <a:ea typeface="Nourd Bold"/>
                  <a:cs typeface="Nourd Bold"/>
                  <a:sym typeface="Nourd Bold"/>
                </a:rPr>
                <a:t>feel</a:t>
              </a:r>
              <a:r>
                <a:rPr lang="en-US" sz="1405">
                  <a:solidFill>
                    <a:srgbClr val="000000"/>
                  </a:solidFill>
                  <a:latin typeface="Nourd"/>
                  <a:ea typeface="Nourd"/>
                  <a:cs typeface="Nourd"/>
                  <a:sym typeface="Nourd"/>
                </a:rPr>
                <a:t> even more nervous next time, leading them to play even more cautiously, reinforcing their negative thoughts.</a:t>
              </a:r>
            </a:p>
            <a:p>
              <a:pPr algn="l">
                <a:lnSpc>
                  <a:spcPts val="674"/>
                </a:lnSpc>
              </a:pPr>
            </a:p>
            <a:p>
              <a:pPr algn="l">
                <a:lnSpc>
                  <a:spcPts val="1771"/>
                </a:lnSpc>
              </a:pPr>
              <a:r>
                <a:rPr lang="en-US" sz="1405">
                  <a:solidFill>
                    <a:srgbClr val="000000"/>
                  </a:solidFill>
                  <a:latin typeface="Nourd"/>
                  <a:ea typeface="Nourd"/>
                  <a:cs typeface="Nourd"/>
                  <a:sym typeface="Nourd"/>
                </a:rPr>
                <a:t>But here’s the good news… we can break the cycle! If the player changes their thought to "I’ll try my best!", they’ll feel more confident and play better.</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1978758" y="393429"/>
            <a:ext cx="6418634" cy="9370487"/>
            <a:chOff x="0" y="0"/>
            <a:chExt cx="8558179" cy="12493983"/>
          </a:xfrm>
        </p:grpSpPr>
        <p:grpSp>
          <p:nvGrpSpPr>
            <p:cNvPr name="Group 11" id="11"/>
            <p:cNvGrpSpPr/>
            <p:nvPr/>
          </p:nvGrpSpPr>
          <p:grpSpPr>
            <a:xfrm rot="0">
              <a:off x="2351897" y="3458050"/>
              <a:ext cx="1925756" cy="1918617"/>
              <a:chOff x="0" y="0"/>
              <a:chExt cx="581272" cy="579117"/>
            </a:xfrm>
          </p:grpSpPr>
          <p:sp>
            <p:nvSpPr>
              <p:cNvPr name="Freeform 12" id="12"/>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13" id="13"/>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4" id="14"/>
            <p:cNvGrpSpPr/>
            <p:nvPr/>
          </p:nvGrpSpPr>
          <p:grpSpPr>
            <a:xfrm rot="0">
              <a:off x="255491" y="3458050"/>
              <a:ext cx="1925756" cy="1918617"/>
              <a:chOff x="0" y="0"/>
              <a:chExt cx="581272" cy="579117"/>
            </a:xfrm>
          </p:grpSpPr>
          <p:sp>
            <p:nvSpPr>
              <p:cNvPr name="Freeform 15" id="15"/>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16" id="16"/>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7" id="17"/>
            <p:cNvGrpSpPr/>
            <p:nvPr/>
          </p:nvGrpSpPr>
          <p:grpSpPr>
            <a:xfrm rot="0">
              <a:off x="4447290" y="3458050"/>
              <a:ext cx="1925756" cy="1918617"/>
              <a:chOff x="0" y="0"/>
              <a:chExt cx="581272" cy="579117"/>
            </a:xfrm>
          </p:grpSpPr>
          <p:sp>
            <p:nvSpPr>
              <p:cNvPr name="Freeform 18" id="18"/>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19" id="19"/>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0" id="20"/>
            <p:cNvGrpSpPr/>
            <p:nvPr/>
          </p:nvGrpSpPr>
          <p:grpSpPr>
            <a:xfrm rot="0">
              <a:off x="6542683" y="3458050"/>
              <a:ext cx="1925756" cy="1918617"/>
              <a:chOff x="0" y="0"/>
              <a:chExt cx="581272" cy="579117"/>
            </a:xfrm>
          </p:grpSpPr>
          <p:sp>
            <p:nvSpPr>
              <p:cNvPr name="Freeform 21" id="21"/>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22" id="22"/>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3" id="23"/>
            <p:cNvGrpSpPr/>
            <p:nvPr/>
          </p:nvGrpSpPr>
          <p:grpSpPr>
            <a:xfrm rot="0">
              <a:off x="255491" y="5596521"/>
              <a:ext cx="1925756" cy="1918617"/>
              <a:chOff x="0" y="0"/>
              <a:chExt cx="581272" cy="579117"/>
            </a:xfrm>
          </p:grpSpPr>
          <p:sp>
            <p:nvSpPr>
              <p:cNvPr name="Freeform 24" id="24"/>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25" id="25"/>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6" id="26"/>
            <p:cNvGrpSpPr/>
            <p:nvPr/>
          </p:nvGrpSpPr>
          <p:grpSpPr>
            <a:xfrm rot="0">
              <a:off x="6542683" y="5596521"/>
              <a:ext cx="1925756" cy="1918617"/>
              <a:chOff x="0" y="0"/>
              <a:chExt cx="581272" cy="579117"/>
            </a:xfrm>
          </p:grpSpPr>
          <p:sp>
            <p:nvSpPr>
              <p:cNvPr name="Freeform 27" id="27"/>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28" id="28"/>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9" id="29"/>
            <p:cNvGrpSpPr/>
            <p:nvPr/>
          </p:nvGrpSpPr>
          <p:grpSpPr>
            <a:xfrm rot="0">
              <a:off x="4447290" y="7730011"/>
              <a:ext cx="1925756" cy="1918617"/>
              <a:chOff x="0" y="0"/>
              <a:chExt cx="581272" cy="579117"/>
            </a:xfrm>
          </p:grpSpPr>
          <p:sp>
            <p:nvSpPr>
              <p:cNvPr name="Freeform 30" id="30"/>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31" id="31"/>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32" id="32"/>
            <p:cNvGrpSpPr/>
            <p:nvPr/>
          </p:nvGrpSpPr>
          <p:grpSpPr>
            <a:xfrm rot="0">
              <a:off x="6542683" y="7730011"/>
              <a:ext cx="1925756" cy="1918617"/>
              <a:chOff x="0" y="0"/>
              <a:chExt cx="581272" cy="579117"/>
            </a:xfrm>
          </p:grpSpPr>
          <p:sp>
            <p:nvSpPr>
              <p:cNvPr name="Freeform 33" id="33"/>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34" id="34"/>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35" id="35"/>
            <p:cNvGrpSpPr/>
            <p:nvPr/>
          </p:nvGrpSpPr>
          <p:grpSpPr>
            <a:xfrm rot="0">
              <a:off x="2439503" y="4225104"/>
              <a:ext cx="1750544" cy="959893"/>
              <a:chOff x="0" y="0"/>
              <a:chExt cx="528386" cy="289735"/>
            </a:xfrm>
          </p:grpSpPr>
          <p:sp>
            <p:nvSpPr>
              <p:cNvPr name="Freeform 36" id="36"/>
              <p:cNvSpPr/>
              <p:nvPr/>
            </p:nvSpPr>
            <p:spPr>
              <a:xfrm flipH="false" flipV="false" rot="0">
                <a:off x="0" y="0"/>
                <a:ext cx="528386" cy="289735"/>
              </a:xfrm>
              <a:custGeom>
                <a:avLst/>
                <a:gdLst/>
                <a:ahLst/>
                <a:cxnLst/>
                <a:rect r="r" b="b" t="t" l="l"/>
                <a:pathLst>
                  <a:path h="289735" w="528386">
                    <a:moveTo>
                      <a:pt x="143654" y="0"/>
                    </a:moveTo>
                    <a:lnTo>
                      <a:pt x="384732" y="0"/>
                    </a:lnTo>
                    <a:cubicBezTo>
                      <a:pt x="464070" y="0"/>
                      <a:pt x="528386" y="64316"/>
                      <a:pt x="528386" y="143654"/>
                    </a:cubicBezTo>
                    <a:lnTo>
                      <a:pt x="528386" y="146081"/>
                    </a:lnTo>
                    <a:cubicBezTo>
                      <a:pt x="528386" y="225419"/>
                      <a:pt x="464070" y="289735"/>
                      <a:pt x="384732" y="289735"/>
                    </a:cubicBezTo>
                    <a:lnTo>
                      <a:pt x="143654" y="289735"/>
                    </a:lnTo>
                    <a:cubicBezTo>
                      <a:pt x="64316" y="289735"/>
                      <a:pt x="0" y="225419"/>
                      <a:pt x="0" y="146081"/>
                    </a:cubicBezTo>
                    <a:lnTo>
                      <a:pt x="0" y="143654"/>
                    </a:lnTo>
                    <a:cubicBezTo>
                      <a:pt x="0" y="64316"/>
                      <a:pt x="64316" y="0"/>
                      <a:pt x="143654" y="0"/>
                    </a:cubicBezTo>
                    <a:close/>
                  </a:path>
                </a:pathLst>
              </a:custGeom>
              <a:solidFill>
                <a:srgbClr val="FFFFFF"/>
              </a:solidFill>
            </p:spPr>
          </p:sp>
          <p:sp>
            <p:nvSpPr>
              <p:cNvPr name="TextBox 37" id="37"/>
              <p:cNvSpPr txBox="true"/>
              <p:nvPr/>
            </p:nvSpPr>
            <p:spPr>
              <a:xfrm>
                <a:off x="0" y="-9525"/>
                <a:ext cx="528386" cy="299260"/>
              </a:xfrm>
              <a:prstGeom prst="rect">
                <a:avLst/>
              </a:prstGeom>
            </p:spPr>
            <p:txBody>
              <a:bodyPr anchor="ctr" rtlCol="false" tIns="18747" lIns="18747" bIns="18747" rIns="18747"/>
              <a:lstStyle/>
              <a:p>
                <a:pPr algn="ctr">
                  <a:lnSpc>
                    <a:spcPts val="723"/>
                  </a:lnSpc>
                </a:pPr>
              </a:p>
            </p:txBody>
          </p:sp>
        </p:grpSp>
        <p:grpSp>
          <p:nvGrpSpPr>
            <p:cNvPr name="Group 38" id="38"/>
            <p:cNvGrpSpPr/>
            <p:nvPr/>
          </p:nvGrpSpPr>
          <p:grpSpPr>
            <a:xfrm rot="0">
              <a:off x="343097" y="4256538"/>
              <a:ext cx="1750544" cy="928459"/>
              <a:chOff x="0" y="0"/>
              <a:chExt cx="528386" cy="280247"/>
            </a:xfrm>
          </p:grpSpPr>
          <p:sp>
            <p:nvSpPr>
              <p:cNvPr name="Freeform 39" id="39"/>
              <p:cNvSpPr/>
              <p:nvPr/>
            </p:nvSpPr>
            <p:spPr>
              <a:xfrm flipH="false" flipV="false" rot="0">
                <a:off x="0" y="0"/>
                <a:ext cx="528386" cy="280247"/>
              </a:xfrm>
              <a:custGeom>
                <a:avLst/>
                <a:gdLst/>
                <a:ahLst/>
                <a:cxnLst/>
                <a:rect r="r" b="b" t="t" l="l"/>
                <a:pathLst>
                  <a:path h="280247" w="528386">
                    <a:moveTo>
                      <a:pt x="140123" y="0"/>
                    </a:moveTo>
                    <a:lnTo>
                      <a:pt x="388262" y="0"/>
                    </a:lnTo>
                    <a:cubicBezTo>
                      <a:pt x="425425" y="0"/>
                      <a:pt x="461066" y="14763"/>
                      <a:pt x="487344" y="41041"/>
                    </a:cubicBezTo>
                    <a:cubicBezTo>
                      <a:pt x="513623" y="67319"/>
                      <a:pt x="528386" y="102960"/>
                      <a:pt x="528386" y="140123"/>
                    </a:cubicBezTo>
                    <a:lnTo>
                      <a:pt x="528386" y="140123"/>
                    </a:lnTo>
                    <a:cubicBezTo>
                      <a:pt x="528386" y="177286"/>
                      <a:pt x="513623" y="212927"/>
                      <a:pt x="487344" y="239206"/>
                    </a:cubicBezTo>
                    <a:cubicBezTo>
                      <a:pt x="461066" y="265484"/>
                      <a:pt x="425425" y="280247"/>
                      <a:pt x="388262" y="280247"/>
                    </a:cubicBezTo>
                    <a:lnTo>
                      <a:pt x="140123" y="280247"/>
                    </a:lnTo>
                    <a:cubicBezTo>
                      <a:pt x="102960" y="280247"/>
                      <a:pt x="67319" y="265484"/>
                      <a:pt x="41041" y="239206"/>
                    </a:cubicBezTo>
                    <a:cubicBezTo>
                      <a:pt x="14763" y="212927"/>
                      <a:pt x="0" y="177286"/>
                      <a:pt x="0" y="140123"/>
                    </a:cubicBezTo>
                    <a:lnTo>
                      <a:pt x="0" y="140123"/>
                    </a:lnTo>
                    <a:cubicBezTo>
                      <a:pt x="0" y="102960"/>
                      <a:pt x="14763" y="67319"/>
                      <a:pt x="41041" y="41041"/>
                    </a:cubicBezTo>
                    <a:cubicBezTo>
                      <a:pt x="67319" y="14763"/>
                      <a:pt x="102960" y="0"/>
                      <a:pt x="140123" y="0"/>
                    </a:cubicBezTo>
                    <a:close/>
                  </a:path>
                </a:pathLst>
              </a:custGeom>
              <a:solidFill>
                <a:srgbClr val="FFFFFF"/>
              </a:solidFill>
            </p:spPr>
          </p:sp>
          <p:sp>
            <p:nvSpPr>
              <p:cNvPr name="TextBox 40" id="40"/>
              <p:cNvSpPr txBox="true"/>
              <p:nvPr/>
            </p:nvSpPr>
            <p:spPr>
              <a:xfrm>
                <a:off x="0" y="-9525"/>
                <a:ext cx="528386" cy="289772"/>
              </a:xfrm>
              <a:prstGeom prst="rect">
                <a:avLst/>
              </a:prstGeom>
            </p:spPr>
            <p:txBody>
              <a:bodyPr anchor="ctr" rtlCol="false" tIns="18747" lIns="18747" bIns="18747" rIns="18747"/>
              <a:lstStyle/>
              <a:p>
                <a:pPr algn="ctr">
                  <a:lnSpc>
                    <a:spcPts val="723"/>
                  </a:lnSpc>
                </a:pPr>
              </a:p>
            </p:txBody>
          </p:sp>
        </p:grpSp>
        <p:grpSp>
          <p:nvGrpSpPr>
            <p:cNvPr name="Group 41" id="41"/>
            <p:cNvGrpSpPr/>
            <p:nvPr/>
          </p:nvGrpSpPr>
          <p:grpSpPr>
            <a:xfrm rot="0">
              <a:off x="4534896" y="4199992"/>
              <a:ext cx="1750544" cy="985005"/>
              <a:chOff x="0" y="0"/>
              <a:chExt cx="528386" cy="297315"/>
            </a:xfrm>
          </p:grpSpPr>
          <p:sp>
            <p:nvSpPr>
              <p:cNvPr name="Freeform 42" id="42"/>
              <p:cNvSpPr/>
              <p:nvPr/>
            </p:nvSpPr>
            <p:spPr>
              <a:xfrm flipH="false" flipV="false" rot="0">
                <a:off x="0" y="0"/>
                <a:ext cx="528386" cy="297315"/>
              </a:xfrm>
              <a:custGeom>
                <a:avLst/>
                <a:gdLst/>
                <a:ahLst/>
                <a:cxnLst/>
                <a:rect r="r" b="b" t="t" l="l"/>
                <a:pathLst>
                  <a:path h="297315" w="528386">
                    <a:moveTo>
                      <a:pt x="143654" y="0"/>
                    </a:moveTo>
                    <a:lnTo>
                      <a:pt x="384732" y="0"/>
                    </a:lnTo>
                    <a:cubicBezTo>
                      <a:pt x="464070" y="0"/>
                      <a:pt x="528386" y="64316"/>
                      <a:pt x="528386" y="143654"/>
                    </a:cubicBezTo>
                    <a:lnTo>
                      <a:pt x="528386" y="153661"/>
                    </a:lnTo>
                    <a:cubicBezTo>
                      <a:pt x="528386" y="191760"/>
                      <a:pt x="513251" y="228299"/>
                      <a:pt x="486310" y="255239"/>
                    </a:cubicBezTo>
                    <a:cubicBezTo>
                      <a:pt x="459370" y="282180"/>
                      <a:pt x="422831" y="297315"/>
                      <a:pt x="384732" y="297315"/>
                    </a:cubicBezTo>
                    <a:lnTo>
                      <a:pt x="143654" y="297315"/>
                    </a:lnTo>
                    <a:cubicBezTo>
                      <a:pt x="64316" y="297315"/>
                      <a:pt x="0" y="232999"/>
                      <a:pt x="0" y="153661"/>
                    </a:cubicBezTo>
                    <a:lnTo>
                      <a:pt x="0" y="143654"/>
                    </a:lnTo>
                    <a:cubicBezTo>
                      <a:pt x="0" y="64316"/>
                      <a:pt x="64316" y="0"/>
                      <a:pt x="143654" y="0"/>
                    </a:cubicBezTo>
                    <a:close/>
                  </a:path>
                </a:pathLst>
              </a:custGeom>
              <a:solidFill>
                <a:srgbClr val="FFFFFF"/>
              </a:solidFill>
            </p:spPr>
          </p:sp>
          <p:sp>
            <p:nvSpPr>
              <p:cNvPr name="TextBox 43" id="43"/>
              <p:cNvSpPr txBox="true"/>
              <p:nvPr/>
            </p:nvSpPr>
            <p:spPr>
              <a:xfrm>
                <a:off x="0" y="-9525"/>
                <a:ext cx="528386" cy="306840"/>
              </a:xfrm>
              <a:prstGeom prst="rect">
                <a:avLst/>
              </a:prstGeom>
            </p:spPr>
            <p:txBody>
              <a:bodyPr anchor="ctr" rtlCol="false" tIns="18747" lIns="18747" bIns="18747" rIns="18747"/>
              <a:lstStyle/>
              <a:p>
                <a:pPr algn="ctr">
                  <a:lnSpc>
                    <a:spcPts val="723"/>
                  </a:lnSpc>
                </a:pPr>
              </a:p>
            </p:txBody>
          </p:sp>
        </p:grpSp>
        <p:grpSp>
          <p:nvGrpSpPr>
            <p:cNvPr name="Group 44" id="44"/>
            <p:cNvGrpSpPr/>
            <p:nvPr/>
          </p:nvGrpSpPr>
          <p:grpSpPr>
            <a:xfrm rot="0">
              <a:off x="6630289" y="4199992"/>
              <a:ext cx="1750544" cy="985005"/>
              <a:chOff x="0" y="0"/>
              <a:chExt cx="528386" cy="297315"/>
            </a:xfrm>
          </p:grpSpPr>
          <p:sp>
            <p:nvSpPr>
              <p:cNvPr name="Freeform 45" id="45"/>
              <p:cNvSpPr/>
              <p:nvPr/>
            </p:nvSpPr>
            <p:spPr>
              <a:xfrm flipH="false" flipV="false" rot="0">
                <a:off x="0" y="0"/>
                <a:ext cx="528386" cy="297315"/>
              </a:xfrm>
              <a:custGeom>
                <a:avLst/>
                <a:gdLst/>
                <a:ahLst/>
                <a:cxnLst/>
                <a:rect r="r" b="b" t="t" l="l"/>
                <a:pathLst>
                  <a:path h="297315" w="528386">
                    <a:moveTo>
                      <a:pt x="143654" y="0"/>
                    </a:moveTo>
                    <a:lnTo>
                      <a:pt x="384732" y="0"/>
                    </a:lnTo>
                    <a:cubicBezTo>
                      <a:pt x="464070" y="0"/>
                      <a:pt x="528386" y="64316"/>
                      <a:pt x="528386" y="143654"/>
                    </a:cubicBezTo>
                    <a:lnTo>
                      <a:pt x="528386" y="153661"/>
                    </a:lnTo>
                    <a:cubicBezTo>
                      <a:pt x="528386" y="191760"/>
                      <a:pt x="513251" y="228299"/>
                      <a:pt x="486310" y="255239"/>
                    </a:cubicBezTo>
                    <a:cubicBezTo>
                      <a:pt x="459370" y="282180"/>
                      <a:pt x="422831" y="297315"/>
                      <a:pt x="384732" y="297315"/>
                    </a:cubicBezTo>
                    <a:lnTo>
                      <a:pt x="143654" y="297315"/>
                    </a:lnTo>
                    <a:cubicBezTo>
                      <a:pt x="64316" y="297315"/>
                      <a:pt x="0" y="232999"/>
                      <a:pt x="0" y="153661"/>
                    </a:cubicBezTo>
                    <a:lnTo>
                      <a:pt x="0" y="143654"/>
                    </a:lnTo>
                    <a:cubicBezTo>
                      <a:pt x="0" y="64316"/>
                      <a:pt x="64316" y="0"/>
                      <a:pt x="143654" y="0"/>
                    </a:cubicBezTo>
                    <a:close/>
                  </a:path>
                </a:pathLst>
              </a:custGeom>
              <a:solidFill>
                <a:srgbClr val="FFFFFF"/>
              </a:solidFill>
            </p:spPr>
          </p:sp>
          <p:sp>
            <p:nvSpPr>
              <p:cNvPr name="TextBox 46" id="46"/>
              <p:cNvSpPr txBox="true"/>
              <p:nvPr/>
            </p:nvSpPr>
            <p:spPr>
              <a:xfrm>
                <a:off x="0" y="-9525"/>
                <a:ext cx="528386" cy="306840"/>
              </a:xfrm>
              <a:prstGeom prst="rect">
                <a:avLst/>
              </a:prstGeom>
            </p:spPr>
            <p:txBody>
              <a:bodyPr anchor="ctr" rtlCol="false" tIns="18747" lIns="18747" bIns="18747" rIns="18747"/>
              <a:lstStyle/>
              <a:p>
                <a:pPr algn="ctr">
                  <a:lnSpc>
                    <a:spcPts val="723"/>
                  </a:lnSpc>
                </a:pPr>
              </a:p>
            </p:txBody>
          </p:sp>
        </p:grpSp>
        <p:grpSp>
          <p:nvGrpSpPr>
            <p:cNvPr name="Group 47" id="47"/>
            <p:cNvGrpSpPr/>
            <p:nvPr/>
          </p:nvGrpSpPr>
          <p:grpSpPr>
            <a:xfrm rot="0">
              <a:off x="343097" y="6396868"/>
              <a:ext cx="1750544" cy="938138"/>
              <a:chOff x="0" y="0"/>
              <a:chExt cx="528386" cy="283168"/>
            </a:xfrm>
          </p:grpSpPr>
          <p:sp>
            <p:nvSpPr>
              <p:cNvPr name="Freeform 48" id="48"/>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49" id="49"/>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grpSp>
          <p:nvGrpSpPr>
            <p:cNvPr name="Group 50" id="50"/>
            <p:cNvGrpSpPr/>
            <p:nvPr/>
          </p:nvGrpSpPr>
          <p:grpSpPr>
            <a:xfrm rot="0">
              <a:off x="6630289" y="6396868"/>
              <a:ext cx="1750544" cy="938138"/>
              <a:chOff x="0" y="0"/>
              <a:chExt cx="528386" cy="283168"/>
            </a:xfrm>
          </p:grpSpPr>
          <p:sp>
            <p:nvSpPr>
              <p:cNvPr name="Freeform 51" id="51"/>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52" id="52"/>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grpSp>
          <p:nvGrpSpPr>
            <p:cNvPr name="Group 53" id="53"/>
            <p:cNvGrpSpPr/>
            <p:nvPr/>
          </p:nvGrpSpPr>
          <p:grpSpPr>
            <a:xfrm rot="0">
              <a:off x="4534896" y="8448515"/>
              <a:ext cx="1750544" cy="1031290"/>
              <a:chOff x="0" y="0"/>
              <a:chExt cx="528386" cy="311285"/>
            </a:xfrm>
          </p:grpSpPr>
          <p:sp>
            <p:nvSpPr>
              <p:cNvPr name="Freeform 54" id="54"/>
              <p:cNvSpPr/>
              <p:nvPr/>
            </p:nvSpPr>
            <p:spPr>
              <a:xfrm flipH="false" flipV="false" rot="0">
                <a:off x="0" y="0"/>
                <a:ext cx="528386" cy="311285"/>
              </a:xfrm>
              <a:custGeom>
                <a:avLst/>
                <a:gdLst/>
                <a:ahLst/>
                <a:cxnLst/>
                <a:rect r="r" b="b" t="t" l="l"/>
                <a:pathLst>
                  <a:path h="311285" w="528386">
                    <a:moveTo>
                      <a:pt x="143654" y="0"/>
                    </a:moveTo>
                    <a:lnTo>
                      <a:pt x="384732" y="0"/>
                    </a:lnTo>
                    <a:cubicBezTo>
                      <a:pt x="464070" y="0"/>
                      <a:pt x="528386" y="64316"/>
                      <a:pt x="528386" y="143654"/>
                    </a:cubicBezTo>
                    <a:lnTo>
                      <a:pt x="528386" y="167632"/>
                    </a:lnTo>
                    <a:cubicBezTo>
                      <a:pt x="528386" y="246969"/>
                      <a:pt x="464070" y="311285"/>
                      <a:pt x="384732" y="311285"/>
                    </a:cubicBezTo>
                    <a:lnTo>
                      <a:pt x="143654" y="311285"/>
                    </a:lnTo>
                    <a:cubicBezTo>
                      <a:pt x="64316" y="311285"/>
                      <a:pt x="0" y="246969"/>
                      <a:pt x="0" y="167632"/>
                    </a:cubicBezTo>
                    <a:lnTo>
                      <a:pt x="0" y="143654"/>
                    </a:lnTo>
                    <a:cubicBezTo>
                      <a:pt x="0" y="64316"/>
                      <a:pt x="64316" y="0"/>
                      <a:pt x="143654" y="0"/>
                    </a:cubicBezTo>
                    <a:close/>
                  </a:path>
                </a:pathLst>
              </a:custGeom>
              <a:solidFill>
                <a:srgbClr val="FFFFFF"/>
              </a:solidFill>
            </p:spPr>
          </p:sp>
          <p:sp>
            <p:nvSpPr>
              <p:cNvPr name="TextBox 55" id="55"/>
              <p:cNvSpPr txBox="true"/>
              <p:nvPr/>
            </p:nvSpPr>
            <p:spPr>
              <a:xfrm>
                <a:off x="0" y="-9525"/>
                <a:ext cx="528386" cy="320810"/>
              </a:xfrm>
              <a:prstGeom prst="rect">
                <a:avLst/>
              </a:prstGeom>
            </p:spPr>
            <p:txBody>
              <a:bodyPr anchor="ctr" rtlCol="false" tIns="18747" lIns="18747" bIns="18747" rIns="18747"/>
              <a:lstStyle/>
              <a:p>
                <a:pPr algn="ctr">
                  <a:lnSpc>
                    <a:spcPts val="723"/>
                  </a:lnSpc>
                </a:pPr>
              </a:p>
            </p:txBody>
          </p:sp>
        </p:grpSp>
        <p:grpSp>
          <p:nvGrpSpPr>
            <p:cNvPr name="Group 56" id="56"/>
            <p:cNvGrpSpPr/>
            <p:nvPr/>
          </p:nvGrpSpPr>
          <p:grpSpPr>
            <a:xfrm rot="0">
              <a:off x="6630289" y="8414588"/>
              <a:ext cx="1750544" cy="1065217"/>
              <a:chOff x="0" y="0"/>
              <a:chExt cx="528386" cy="321526"/>
            </a:xfrm>
          </p:grpSpPr>
          <p:sp>
            <p:nvSpPr>
              <p:cNvPr name="Freeform 57" id="57"/>
              <p:cNvSpPr/>
              <p:nvPr/>
            </p:nvSpPr>
            <p:spPr>
              <a:xfrm flipH="false" flipV="false" rot="0">
                <a:off x="0" y="0"/>
                <a:ext cx="528386" cy="321526"/>
              </a:xfrm>
              <a:custGeom>
                <a:avLst/>
                <a:gdLst/>
                <a:ahLst/>
                <a:cxnLst/>
                <a:rect r="r" b="b" t="t" l="l"/>
                <a:pathLst>
                  <a:path h="321526" w="528386">
                    <a:moveTo>
                      <a:pt x="143654" y="0"/>
                    </a:moveTo>
                    <a:lnTo>
                      <a:pt x="384732" y="0"/>
                    </a:lnTo>
                    <a:cubicBezTo>
                      <a:pt x="464070" y="0"/>
                      <a:pt x="528386" y="64316"/>
                      <a:pt x="528386" y="143654"/>
                    </a:cubicBezTo>
                    <a:lnTo>
                      <a:pt x="528386" y="177872"/>
                    </a:lnTo>
                    <a:cubicBezTo>
                      <a:pt x="528386" y="257210"/>
                      <a:pt x="464070" y="321526"/>
                      <a:pt x="384732" y="321526"/>
                    </a:cubicBezTo>
                    <a:lnTo>
                      <a:pt x="143654" y="321526"/>
                    </a:lnTo>
                    <a:cubicBezTo>
                      <a:pt x="105554" y="321526"/>
                      <a:pt x="69015" y="306391"/>
                      <a:pt x="42075" y="279451"/>
                    </a:cubicBezTo>
                    <a:cubicBezTo>
                      <a:pt x="15135" y="252510"/>
                      <a:pt x="0" y="215972"/>
                      <a:pt x="0" y="177872"/>
                    </a:cubicBezTo>
                    <a:lnTo>
                      <a:pt x="0" y="143654"/>
                    </a:lnTo>
                    <a:cubicBezTo>
                      <a:pt x="0" y="64316"/>
                      <a:pt x="64316" y="0"/>
                      <a:pt x="143654" y="0"/>
                    </a:cubicBezTo>
                    <a:close/>
                  </a:path>
                </a:pathLst>
              </a:custGeom>
              <a:solidFill>
                <a:srgbClr val="FFFFFF"/>
              </a:solidFill>
            </p:spPr>
          </p:sp>
          <p:sp>
            <p:nvSpPr>
              <p:cNvPr name="TextBox 58" id="58"/>
              <p:cNvSpPr txBox="true"/>
              <p:nvPr/>
            </p:nvSpPr>
            <p:spPr>
              <a:xfrm>
                <a:off x="0" y="-9525"/>
                <a:ext cx="528386" cy="331051"/>
              </a:xfrm>
              <a:prstGeom prst="rect">
                <a:avLst/>
              </a:prstGeom>
            </p:spPr>
            <p:txBody>
              <a:bodyPr anchor="ctr" rtlCol="false" tIns="18747" lIns="18747" bIns="18747" rIns="18747"/>
              <a:lstStyle/>
              <a:p>
                <a:pPr algn="ctr">
                  <a:lnSpc>
                    <a:spcPts val="723"/>
                  </a:lnSpc>
                </a:pPr>
              </a:p>
            </p:txBody>
          </p:sp>
        </p:grpSp>
        <p:grpSp>
          <p:nvGrpSpPr>
            <p:cNvPr name="Group 59" id="59"/>
            <p:cNvGrpSpPr/>
            <p:nvPr/>
          </p:nvGrpSpPr>
          <p:grpSpPr>
            <a:xfrm rot="0">
              <a:off x="461205" y="2290961"/>
              <a:ext cx="7727006" cy="884362"/>
              <a:chOff x="0" y="0"/>
              <a:chExt cx="2332325" cy="266936"/>
            </a:xfrm>
          </p:grpSpPr>
          <p:sp>
            <p:nvSpPr>
              <p:cNvPr name="Freeform 60" id="60"/>
              <p:cNvSpPr/>
              <p:nvPr/>
            </p:nvSpPr>
            <p:spPr>
              <a:xfrm flipH="false" flipV="false" rot="0">
                <a:off x="0" y="0"/>
                <a:ext cx="2332325" cy="266936"/>
              </a:xfrm>
              <a:custGeom>
                <a:avLst/>
                <a:gdLst/>
                <a:ahLst/>
                <a:cxnLst/>
                <a:rect r="r" b="b" t="t" l="l"/>
                <a:pathLst>
                  <a:path h="266936" w="2332325">
                    <a:moveTo>
                      <a:pt x="0" y="0"/>
                    </a:moveTo>
                    <a:lnTo>
                      <a:pt x="2332325" y="0"/>
                    </a:lnTo>
                    <a:lnTo>
                      <a:pt x="2332325" y="266936"/>
                    </a:lnTo>
                    <a:lnTo>
                      <a:pt x="0" y="266936"/>
                    </a:lnTo>
                    <a:close/>
                  </a:path>
                </a:pathLst>
              </a:custGeom>
              <a:solidFill>
                <a:srgbClr val="D9D9D9"/>
              </a:solidFill>
            </p:spPr>
          </p:sp>
          <p:sp>
            <p:nvSpPr>
              <p:cNvPr name="TextBox 61" id="61"/>
              <p:cNvSpPr txBox="true"/>
              <p:nvPr/>
            </p:nvSpPr>
            <p:spPr>
              <a:xfrm>
                <a:off x="0" y="-9525"/>
                <a:ext cx="2332325" cy="276461"/>
              </a:xfrm>
              <a:prstGeom prst="rect">
                <a:avLst/>
              </a:prstGeom>
            </p:spPr>
            <p:txBody>
              <a:bodyPr anchor="ctr" rtlCol="false" tIns="18747" lIns="18747" bIns="18747" rIns="18747"/>
              <a:lstStyle/>
              <a:p>
                <a:pPr algn="ctr">
                  <a:lnSpc>
                    <a:spcPts val="723"/>
                  </a:lnSpc>
                </a:pPr>
              </a:p>
            </p:txBody>
          </p:sp>
        </p:grpSp>
        <p:sp>
          <p:nvSpPr>
            <p:cNvPr name="TextBox 62" id="62"/>
            <p:cNvSpPr txBox="true"/>
            <p:nvPr/>
          </p:nvSpPr>
          <p:spPr>
            <a:xfrm rot="0">
              <a:off x="303243" y="668626"/>
              <a:ext cx="8117444" cy="1430977"/>
            </a:xfrm>
            <a:prstGeom prst="rect">
              <a:avLst/>
            </a:prstGeom>
          </p:spPr>
          <p:txBody>
            <a:bodyPr anchor="t" rtlCol="false" tIns="0" lIns="0" bIns="0" rIns="0">
              <a:spAutoFit/>
            </a:bodyPr>
            <a:lstStyle/>
            <a:p>
              <a:pPr algn="ctr">
                <a:lnSpc>
                  <a:spcPts val="4238"/>
                </a:lnSpc>
              </a:pPr>
              <a:r>
                <a:rPr lang="en-US" sz="3561" spc="883">
                  <a:solidFill>
                    <a:srgbClr val="000000"/>
                  </a:solidFill>
                  <a:latin typeface="Bernoru Expanded"/>
                  <a:ea typeface="Bernoru Expanded"/>
                  <a:cs typeface="Bernoru Expanded"/>
                  <a:sym typeface="Bernoru Expanded"/>
                </a:rPr>
                <a:t>COGNITIVE</a:t>
              </a:r>
            </a:p>
            <a:p>
              <a:pPr algn="ctr">
                <a:lnSpc>
                  <a:spcPts val="4238"/>
                </a:lnSpc>
              </a:pPr>
              <a:r>
                <a:rPr lang="en-US" sz="3561" spc="883">
                  <a:solidFill>
                    <a:srgbClr val="000000"/>
                  </a:solidFill>
                  <a:latin typeface="Bernoru Expanded"/>
                  <a:ea typeface="Bernoru Expanded"/>
                  <a:cs typeface="Bernoru Expanded"/>
                  <a:sym typeface="Bernoru Expanded"/>
                </a:rPr>
                <a:t>DISTORTIONS</a:t>
              </a:r>
            </a:p>
          </p:txBody>
        </p:sp>
        <p:grpSp>
          <p:nvGrpSpPr>
            <p:cNvPr name="Group 63" id="63"/>
            <p:cNvGrpSpPr/>
            <p:nvPr/>
          </p:nvGrpSpPr>
          <p:grpSpPr>
            <a:xfrm rot="0">
              <a:off x="265674" y="7730011"/>
              <a:ext cx="1925756" cy="1918617"/>
              <a:chOff x="0" y="0"/>
              <a:chExt cx="581272" cy="579117"/>
            </a:xfrm>
          </p:grpSpPr>
          <p:sp>
            <p:nvSpPr>
              <p:cNvPr name="Freeform 64" id="64"/>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65" id="65"/>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66" id="66"/>
            <p:cNvGrpSpPr/>
            <p:nvPr/>
          </p:nvGrpSpPr>
          <p:grpSpPr>
            <a:xfrm rot="0">
              <a:off x="353280" y="8448515"/>
              <a:ext cx="1750544" cy="1013653"/>
              <a:chOff x="0" y="0"/>
              <a:chExt cx="528386" cy="305962"/>
            </a:xfrm>
          </p:grpSpPr>
          <p:sp>
            <p:nvSpPr>
              <p:cNvPr name="Freeform 67" id="67"/>
              <p:cNvSpPr/>
              <p:nvPr/>
            </p:nvSpPr>
            <p:spPr>
              <a:xfrm flipH="false" flipV="false" rot="0">
                <a:off x="0" y="0"/>
                <a:ext cx="528386" cy="305962"/>
              </a:xfrm>
              <a:custGeom>
                <a:avLst/>
                <a:gdLst/>
                <a:ahLst/>
                <a:cxnLst/>
                <a:rect r="r" b="b" t="t" l="l"/>
                <a:pathLst>
                  <a:path h="305962" w="528386">
                    <a:moveTo>
                      <a:pt x="143654" y="0"/>
                    </a:moveTo>
                    <a:lnTo>
                      <a:pt x="384732" y="0"/>
                    </a:lnTo>
                    <a:cubicBezTo>
                      <a:pt x="464070" y="0"/>
                      <a:pt x="528386" y="64316"/>
                      <a:pt x="528386" y="143654"/>
                    </a:cubicBezTo>
                    <a:lnTo>
                      <a:pt x="528386" y="162308"/>
                    </a:lnTo>
                    <a:cubicBezTo>
                      <a:pt x="528386" y="241646"/>
                      <a:pt x="464070" y="305962"/>
                      <a:pt x="384732" y="305962"/>
                    </a:cubicBezTo>
                    <a:lnTo>
                      <a:pt x="143654" y="305962"/>
                    </a:lnTo>
                    <a:cubicBezTo>
                      <a:pt x="64316" y="305962"/>
                      <a:pt x="0" y="241646"/>
                      <a:pt x="0" y="162308"/>
                    </a:cubicBezTo>
                    <a:lnTo>
                      <a:pt x="0" y="143654"/>
                    </a:lnTo>
                    <a:cubicBezTo>
                      <a:pt x="0" y="64316"/>
                      <a:pt x="64316" y="0"/>
                      <a:pt x="143654" y="0"/>
                    </a:cubicBezTo>
                    <a:close/>
                  </a:path>
                </a:pathLst>
              </a:custGeom>
              <a:solidFill>
                <a:srgbClr val="FFFFFF"/>
              </a:solidFill>
            </p:spPr>
          </p:sp>
          <p:sp>
            <p:nvSpPr>
              <p:cNvPr name="TextBox 68" id="68"/>
              <p:cNvSpPr txBox="true"/>
              <p:nvPr/>
            </p:nvSpPr>
            <p:spPr>
              <a:xfrm>
                <a:off x="0" y="-9525"/>
                <a:ext cx="528386" cy="315487"/>
              </a:xfrm>
              <a:prstGeom prst="rect">
                <a:avLst/>
              </a:prstGeom>
            </p:spPr>
            <p:txBody>
              <a:bodyPr anchor="ctr" rtlCol="false" tIns="18747" lIns="18747" bIns="18747" rIns="18747"/>
              <a:lstStyle/>
              <a:p>
                <a:pPr algn="ctr">
                  <a:lnSpc>
                    <a:spcPts val="723"/>
                  </a:lnSpc>
                </a:pPr>
              </a:p>
            </p:txBody>
          </p:sp>
        </p:grpSp>
        <p:grpSp>
          <p:nvGrpSpPr>
            <p:cNvPr name="Group 69" id="69"/>
            <p:cNvGrpSpPr/>
            <p:nvPr/>
          </p:nvGrpSpPr>
          <p:grpSpPr>
            <a:xfrm rot="0">
              <a:off x="2351897" y="7747647"/>
              <a:ext cx="1925756" cy="1918617"/>
              <a:chOff x="0" y="0"/>
              <a:chExt cx="581272" cy="579117"/>
            </a:xfrm>
          </p:grpSpPr>
          <p:sp>
            <p:nvSpPr>
              <p:cNvPr name="Freeform 70" id="70"/>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71" id="71"/>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72" id="72"/>
            <p:cNvGrpSpPr/>
            <p:nvPr/>
          </p:nvGrpSpPr>
          <p:grpSpPr>
            <a:xfrm rot="0">
              <a:off x="2439503" y="8460120"/>
              <a:ext cx="1750544" cy="1026012"/>
              <a:chOff x="0" y="0"/>
              <a:chExt cx="528386" cy="309692"/>
            </a:xfrm>
          </p:grpSpPr>
          <p:sp>
            <p:nvSpPr>
              <p:cNvPr name="Freeform 73" id="73"/>
              <p:cNvSpPr/>
              <p:nvPr/>
            </p:nvSpPr>
            <p:spPr>
              <a:xfrm flipH="false" flipV="false" rot="0">
                <a:off x="0" y="0"/>
                <a:ext cx="528386" cy="309692"/>
              </a:xfrm>
              <a:custGeom>
                <a:avLst/>
                <a:gdLst/>
                <a:ahLst/>
                <a:cxnLst/>
                <a:rect r="r" b="b" t="t" l="l"/>
                <a:pathLst>
                  <a:path h="309692" w="528386">
                    <a:moveTo>
                      <a:pt x="143654" y="0"/>
                    </a:moveTo>
                    <a:lnTo>
                      <a:pt x="384732" y="0"/>
                    </a:lnTo>
                    <a:cubicBezTo>
                      <a:pt x="464070" y="0"/>
                      <a:pt x="528386" y="64316"/>
                      <a:pt x="528386" y="143654"/>
                    </a:cubicBezTo>
                    <a:lnTo>
                      <a:pt x="528386" y="166039"/>
                    </a:lnTo>
                    <a:cubicBezTo>
                      <a:pt x="528386" y="245376"/>
                      <a:pt x="464070" y="309692"/>
                      <a:pt x="384732" y="309692"/>
                    </a:cubicBezTo>
                    <a:lnTo>
                      <a:pt x="143654" y="309692"/>
                    </a:lnTo>
                    <a:cubicBezTo>
                      <a:pt x="64316" y="309692"/>
                      <a:pt x="0" y="245376"/>
                      <a:pt x="0" y="166039"/>
                    </a:cubicBezTo>
                    <a:lnTo>
                      <a:pt x="0" y="143654"/>
                    </a:lnTo>
                    <a:cubicBezTo>
                      <a:pt x="0" y="64316"/>
                      <a:pt x="64316" y="0"/>
                      <a:pt x="143654" y="0"/>
                    </a:cubicBezTo>
                    <a:close/>
                  </a:path>
                </a:pathLst>
              </a:custGeom>
              <a:solidFill>
                <a:srgbClr val="FFFFFF"/>
              </a:solidFill>
            </p:spPr>
          </p:sp>
          <p:sp>
            <p:nvSpPr>
              <p:cNvPr name="TextBox 74" id="74"/>
              <p:cNvSpPr txBox="true"/>
              <p:nvPr/>
            </p:nvSpPr>
            <p:spPr>
              <a:xfrm>
                <a:off x="0" y="-9525"/>
                <a:ext cx="528386" cy="319217"/>
              </a:xfrm>
              <a:prstGeom prst="rect">
                <a:avLst/>
              </a:prstGeom>
            </p:spPr>
            <p:txBody>
              <a:bodyPr anchor="ctr" rtlCol="false" tIns="18747" lIns="18747" bIns="18747" rIns="18747"/>
              <a:lstStyle/>
              <a:p>
                <a:pPr algn="ctr">
                  <a:lnSpc>
                    <a:spcPts val="723"/>
                  </a:lnSpc>
                </a:pPr>
              </a:p>
            </p:txBody>
          </p:sp>
        </p:grpSp>
        <p:sp>
          <p:nvSpPr>
            <p:cNvPr name="Freeform 75" id="75"/>
            <p:cNvSpPr/>
            <p:nvPr/>
          </p:nvSpPr>
          <p:spPr>
            <a:xfrm flipH="false" flipV="false" rot="0">
              <a:off x="2181247" y="3769724"/>
              <a:ext cx="737084" cy="671667"/>
            </a:xfrm>
            <a:custGeom>
              <a:avLst/>
              <a:gdLst/>
              <a:ahLst/>
              <a:cxnLst/>
              <a:rect r="r" b="b" t="t" l="l"/>
              <a:pathLst>
                <a:path h="671667" w="737084">
                  <a:moveTo>
                    <a:pt x="0" y="0"/>
                  </a:moveTo>
                  <a:lnTo>
                    <a:pt x="737084" y="0"/>
                  </a:lnTo>
                  <a:lnTo>
                    <a:pt x="737084" y="671668"/>
                  </a:lnTo>
                  <a:lnTo>
                    <a:pt x="0" y="6716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6" id="76"/>
            <p:cNvSpPr/>
            <p:nvPr/>
          </p:nvSpPr>
          <p:spPr>
            <a:xfrm flipH="false" flipV="false" rot="-809550">
              <a:off x="92157" y="6212130"/>
              <a:ext cx="501880" cy="849335"/>
            </a:xfrm>
            <a:custGeom>
              <a:avLst/>
              <a:gdLst/>
              <a:ahLst/>
              <a:cxnLst/>
              <a:rect r="r" b="b" t="t" l="l"/>
              <a:pathLst>
                <a:path h="849335" w="501880">
                  <a:moveTo>
                    <a:pt x="0" y="0"/>
                  </a:moveTo>
                  <a:lnTo>
                    <a:pt x="501879" y="0"/>
                  </a:lnTo>
                  <a:lnTo>
                    <a:pt x="501879" y="849335"/>
                  </a:lnTo>
                  <a:lnTo>
                    <a:pt x="0" y="8493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7" id="77"/>
            <p:cNvSpPr/>
            <p:nvPr/>
          </p:nvSpPr>
          <p:spPr>
            <a:xfrm flipH="false" flipV="false" rot="0">
              <a:off x="7681030" y="3564953"/>
              <a:ext cx="787409" cy="852405"/>
            </a:xfrm>
            <a:custGeom>
              <a:avLst/>
              <a:gdLst/>
              <a:ahLst/>
              <a:cxnLst/>
              <a:rect r="r" b="b" t="t" l="l"/>
              <a:pathLst>
                <a:path h="852405" w="787409">
                  <a:moveTo>
                    <a:pt x="0" y="0"/>
                  </a:moveTo>
                  <a:lnTo>
                    <a:pt x="787409" y="0"/>
                  </a:lnTo>
                  <a:lnTo>
                    <a:pt x="787409" y="852405"/>
                  </a:lnTo>
                  <a:lnTo>
                    <a:pt x="0" y="8524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8" id="78"/>
            <p:cNvSpPr/>
            <p:nvPr/>
          </p:nvSpPr>
          <p:spPr>
            <a:xfrm flipH="false" flipV="false" rot="0">
              <a:off x="7955736" y="8765170"/>
              <a:ext cx="464951" cy="986633"/>
            </a:xfrm>
            <a:custGeom>
              <a:avLst/>
              <a:gdLst/>
              <a:ahLst/>
              <a:cxnLst/>
              <a:rect r="r" b="b" t="t" l="l"/>
              <a:pathLst>
                <a:path h="986633" w="464951">
                  <a:moveTo>
                    <a:pt x="0" y="0"/>
                  </a:moveTo>
                  <a:lnTo>
                    <a:pt x="464951" y="0"/>
                  </a:lnTo>
                  <a:lnTo>
                    <a:pt x="464951" y="986632"/>
                  </a:lnTo>
                  <a:lnTo>
                    <a:pt x="0" y="986632"/>
                  </a:lnTo>
                  <a:lnTo>
                    <a:pt x="0" y="0"/>
                  </a:lnTo>
                  <a:close/>
                </a:path>
              </a:pathLst>
            </a:custGeom>
            <a:blipFill>
              <a:blip r:embed="rId11"/>
              <a:stretch>
                <a:fillRect l="0" t="0" r="0" b="0"/>
              </a:stretch>
            </a:blipFill>
          </p:spPr>
        </p:sp>
        <p:sp>
          <p:nvSpPr>
            <p:cNvPr name="Freeform 79" id="79"/>
            <p:cNvSpPr/>
            <p:nvPr/>
          </p:nvSpPr>
          <p:spPr>
            <a:xfrm flipH="false" flipV="false" rot="0">
              <a:off x="88916" y="3652408"/>
              <a:ext cx="530658" cy="710731"/>
            </a:xfrm>
            <a:custGeom>
              <a:avLst/>
              <a:gdLst/>
              <a:ahLst/>
              <a:cxnLst/>
              <a:rect r="r" b="b" t="t" l="l"/>
              <a:pathLst>
                <a:path h="710731" w="530658">
                  <a:moveTo>
                    <a:pt x="0" y="0"/>
                  </a:moveTo>
                  <a:lnTo>
                    <a:pt x="530658" y="0"/>
                  </a:lnTo>
                  <a:lnTo>
                    <a:pt x="530658" y="710731"/>
                  </a:lnTo>
                  <a:lnTo>
                    <a:pt x="0" y="71073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80" id="80"/>
            <p:cNvGrpSpPr/>
            <p:nvPr/>
          </p:nvGrpSpPr>
          <p:grpSpPr>
            <a:xfrm rot="0">
              <a:off x="1369618" y="9926373"/>
              <a:ext cx="6155344" cy="2195421"/>
              <a:chOff x="0" y="0"/>
              <a:chExt cx="2035854" cy="726126"/>
            </a:xfrm>
          </p:grpSpPr>
          <p:sp>
            <p:nvSpPr>
              <p:cNvPr name="Freeform 81" id="81"/>
              <p:cNvSpPr/>
              <p:nvPr/>
            </p:nvSpPr>
            <p:spPr>
              <a:xfrm flipH="false" flipV="false" rot="0">
                <a:off x="0" y="0"/>
                <a:ext cx="2035854" cy="726126"/>
              </a:xfrm>
              <a:custGeom>
                <a:avLst/>
                <a:gdLst/>
                <a:ahLst/>
                <a:cxnLst/>
                <a:rect r="r" b="b" t="t" l="l"/>
                <a:pathLst>
                  <a:path h="726126" w="2035854">
                    <a:moveTo>
                      <a:pt x="40854" y="0"/>
                    </a:moveTo>
                    <a:lnTo>
                      <a:pt x="1995000" y="0"/>
                    </a:lnTo>
                    <a:cubicBezTo>
                      <a:pt x="2005835" y="0"/>
                      <a:pt x="2016227" y="4304"/>
                      <a:pt x="2023888" y="11966"/>
                    </a:cubicBezTo>
                    <a:cubicBezTo>
                      <a:pt x="2031550" y="19628"/>
                      <a:pt x="2035854" y="30019"/>
                      <a:pt x="2035854" y="40854"/>
                    </a:cubicBezTo>
                    <a:lnTo>
                      <a:pt x="2035854" y="685272"/>
                    </a:lnTo>
                    <a:cubicBezTo>
                      <a:pt x="2035854" y="707835"/>
                      <a:pt x="2017563" y="726126"/>
                      <a:pt x="1995000" y="726126"/>
                    </a:cubicBezTo>
                    <a:lnTo>
                      <a:pt x="40854" y="726126"/>
                    </a:lnTo>
                    <a:cubicBezTo>
                      <a:pt x="18291" y="726126"/>
                      <a:pt x="0" y="707835"/>
                      <a:pt x="0" y="685272"/>
                    </a:cubicBezTo>
                    <a:lnTo>
                      <a:pt x="0" y="40854"/>
                    </a:lnTo>
                    <a:cubicBezTo>
                      <a:pt x="0" y="18291"/>
                      <a:pt x="18291" y="0"/>
                      <a:pt x="40854" y="0"/>
                    </a:cubicBezTo>
                    <a:close/>
                  </a:path>
                </a:pathLst>
              </a:custGeom>
              <a:solidFill>
                <a:srgbClr val="BFE2E4"/>
              </a:solidFill>
            </p:spPr>
          </p:sp>
          <p:sp>
            <p:nvSpPr>
              <p:cNvPr name="TextBox 82" id="82"/>
              <p:cNvSpPr txBox="true"/>
              <p:nvPr/>
            </p:nvSpPr>
            <p:spPr>
              <a:xfrm>
                <a:off x="0" y="-9525"/>
                <a:ext cx="2035854" cy="735651"/>
              </a:xfrm>
              <a:prstGeom prst="rect">
                <a:avLst/>
              </a:prstGeom>
            </p:spPr>
            <p:txBody>
              <a:bodyPr anchor="ctr" rtlCol="false" tIns="18747" lIns="18747" bIns="18747" rIns="18747"/>
              <a:lstStyle/>
              <a:p>
                <a:pPr algn="ctr">
                  <a:lnSpc>
                    <a:spcPts val="723"/>
                  </a:lnSpc>
                </a:pPr>
              </a:p>
            </p:txBody>
          </p:sp>
        </p:grpSp>
        <p:grpSp>
          <p:nvGrpSpPr>
            <p:cNvPr name="Group 83" id="83"/>
            <p:cNvGrpSpPr/>
            <p:nvPr/>
          </p:nvGrpSpPr>
          <p:grpSpPr>
            <a:xfrm rot="0">
              <a:off x="1833720" y="10495945"/>
              <a:ext cx="5252091" cy="778508"/>
              <a:chOff x="0" y="0"/>
              <a:chExt cx="1737107" cy="257488"/>
            </a:xfrm>
          </p:grpSpPr>
          <p:sp>
            <p:nvSpPr>
              <p:cNvPr name="Freeform 84" id="84"/>
              <p:cNvSpPr/>
              <p:nvPr/>
            </p:nvSpPr>
            <p:spPr>
              <a:xfrm flipH="false" flipV="false" rot="0">
                <a:off x="0" y="0"/>
                <a:ext cx="1737107" cy="257488"/>
              </a:xfrm>
              <a:custGeom>
                <a:avLst/>
                <a:gdLst/>
                <a:ahLst/>
                <a:cxnLst/>
                <a:rect r="r" b="b" t="t" l="l"/>
                <a:pathLst>
                  <a:path h="257488" w="1737107">
                    <a:moveTo>
                      <a:pt x="47880" y="0"/>
                    </a:moveTo>
                    <a:lnTo>
                      <a:pt x="1689227" y="0"/>
                    </a:lnTo>
                    <a:cubicBezTo>
                      <a:pt x="1715670" y="0"/>
                      <a:pt x="1737107" y="21437"/>
                      <a:pt x="1737107" y="47880"/>
                    </a:cubicBezTo>
                    <a:lnTo>
                      <a:pt x="1737107" y="209608"/>
                    </a:lnTo>
                    <a:cubicBezTo>
                      <a:pt x="1737107" y="222307"/>
                      <a:pt x="1732063" y="234485"/>
                      <a:pt x="1723083" y="243464"/>
                    </a:cubicBezTo>
                    <a:cubicBezTo>
                      <a:pt x="1714104" y="252444"/>
                      <a:pt x="1701925" y="257488"/>
                      <a:pt x="1689227" y="257488"/>
                    </a:cubicBezTo>
                    <a:lnTo>
                      <a:pt x="47880" y="257488"/>
                    </a:lnTo>
                    <a:cubicBezTo>
                      <a:pt x="35182" y="257488"/>
                      <a:pt x="23003" y="252444"/>
                      <a:pt x="14024" y="243464"/>
                    </a:cubicBezTo>
                    <a:cubicBezTo>
                      <a:pt x="5045" y="234485"/>
                      <a:pt x="0" y="222307"/>
                      <a:pt x="0" y="209608"/>
                    </a:cubicBezTo>
                    <a:lnTo>
                      <a:pt x="0" y="47880"/>
                    </a:lnTo>
                    <a:cubicBezTo>
                      <a:pt x="0" y="35182"/>
                      <a:pt x="5045" y="23003"/>
                      <a:pt x="14024" y="14024"/>
                    </a:cubicBezTo>
                    <a:cubicBezTo>
                      <a:pt x="23003" y="5045"/>
                      <a:pt x="35182" y="0"/>
                      <a:pt x="47880" y="0"/>
                    </a:cubicBezTo>
                    <a:close/>
                  </a:path>
                </a:pathLst>
              </a:custGeom>
              <a:solidFill>
                <a:srgbClr val="FFFFFF"/>
              </a:solidFill>
            </p:spPr>
          </p:sp>
          <p:sp>
            <p:nvSpPr>
              <p:cNvPr name="TextBox 85" id="85"/>
              <p:cNvSpPr txBox="true"/>
              <p:nvPr/>
            </p:nvSpPr>
            <p:spPr>
              <a:xfrm>
                <a:off x="0" y="-9525"/>
                <a:ext cx="1737107" cy="267013"/>
              </a:xfrm>
              <a:prstGeom prst="rect">
                <a:avLst/>
              </a:prstGeom>
            </p:spPr>
            <p:txBody>
              <a:bodyPr anchor="ctr" rtlCol="false" tIns="18747" lIns="18747" bIns="18747" rIns="18747"/>
              <a:lstStyle/>
              <a:p>
                <a:pPr algn="ctr">
                  <a:lnSpc>
                    <a:spcPts val="723"/>
                  </a:lnSpc>
                </a:pPr>
              </a:p>
            </p:txBody>
          </p:sp>
        </p:grpSp>
        <p:sp>
          <p:nvSpPr>
            <p:cNvPr name="Freeform 86" id="86"/>
            <p:cNvSpPr/>
            <p:nvPr/>
          </p:nvSpPr>
          <p:spPr>
            <a:xfrm flipH="false" flipV="false" rot="0">
              <a:off x="4318669" y="7910956"/>
              <a:ext cx="574370" cy="741122"/>
            </a:xfrm>
            <a:custGeom>
              <a:avLst/>
              <a:gdLst/>
              <a:ahLst/>
              <a:cxnLst/>
              <a:rect r="r" b="b" t="t" l="l"/>
              <a:pathLst>
                <a:path h="741122" w="574370">
                  <a:moveTo>
                    <a:pt x="0" y="0"/>
                  </a:moveTo>
                  <a:lnTo>
                    <a:pt x="574369" y="0"/>
                  </a:lnTo>
                  <a:lnTo>
                    <a:pt x="574369" y="741123"/>
                  </a:lnTo>
                  <a:lnTo>
                    <a:pt x="0" y="7411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87" id="87"/>
            <p:cNvSpPr/>
            <p:nvPr/>
          </p:nvSpPr>
          <p:spPr>
            <a:xfrm flipH="false" flipV="false" rot="0">
              <a:off x="158145" y="7677581"/>
              <a:ext cx="368282" cy="376278"/>
            </a:xfrm>
            <a:custGeom>
              <a:avLst/>
              <a:gdLst/>
              <a:ahLst/>
              <a:cxnLst/>
              <a:rect r="r" b="b" t="t" l="l"/>
              <a:pathLst>
                <a:path h="376278" w="368282">
                  <a:moveTo>
                    <a:pt x="0" y="0"/>
                  </a:moveTo>
                  <a:lnTo>
                    <a:pt x="368282" y="0"/>
                  </a:lnTo>
                  <a:lnTo>
                    <a:pt x="368282" y="376278"/>
                  </a:lnTo>
                  <a:lnTo>
                    <a:pt x="0" y="37627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88" id="88"/>
            <p:cNvSpPr/>
            <p:nvPr/>
          </p:nvSpPr>
          <p:spPr>
            <a:xfrm flipH="false" flipV="false" rot="917158">
              <a:off x="7981362" y="5786965"/>
              <a:ext cx="520114" cy="499959"/>
            </a:xfrm>
            <a:custGeom>
              <a:avLst/>
              <a:gdLst/>
              <a:ahLst/>
              <a:cxnLst/>
              <a:rect r="r" b="b" t="t" l="l"/>
              <a:pathLst>
                <a:path h="499959" w="520114">
                  <a:moveTo>
                    <a:pt x="0" y="0"/>
                  </a:moveTo>
                  <a:lnTo>
                    <a:pt x="520113" y="0"/>
                  </a:lnTo>
                  <a:lnTo>
                    <a:pt x="520113" y="499960"/>
                  </a:lnTo>
                  <a:lnTo>
                    <a:pt x="0" y="49996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89" id="89"/>
            <p:cNvSpPr/>
            <p:nvPr/>
          </p:nvSpPr>
          <p:spPr>
            <a:xfrm flipH="false" flipV="false" rot="0">
              <a:off x="52309" y="10504422"/>
              <a:ext cx="1781411" cy="1282616"/>
            </a:xfrm>
            <a:custGeom>
              <a:avLst/>
              <a:gdLst/>
              <a:ahLst/>
              <a:cxnLst/>
              <a:rect r="r" b="b" t="t" l="l"/>
              <a:pathLst>
                <a:path h="1282616" w="1781411">
                  <a:moveTo>
                    <a:pt x="0" y="0"/>
                  </a:moveTo>
                  <a:lnTo>
                    <a:pt x="1781411" y="0"/>
                  </a:lnTo>
                  <a:lnTo>
                    <a:pt x="1781411" y="1282616"/>
                  </a:lnTo>
                  <a:lnTo>
                    <a:pt x="0" y="128261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90" id="90"/>
            <p:cNvSpPr/>
            <p:nvPr/>
          </p:nvSpPr>
          <p:spPr>
            <a:xfrm flipH="false" flipV="false" rot="0">
              <a:off x="255491" y="0"/>
              <a:ext cx="928434" cy="1439432"/>
            </a:xfrm>
            <a:custGeom>
              <a:avLst/>
              <a:gdLst/>
              <a:ahLst/>
              <a:cxnLst/>
              <a:rect r="r" b="b" t="t" l="l"/>
              <a:pathLst>
                <a:path h="1439432" w="928434">
                  <a:moveTo>
                    <a:pt x="0" y="0"/>
                  </a:moveTo>
                  <a:lnTo>
                    <a:pt x="928433" y="0"/>
                  </a:lnTo>
                  <a:lnTo>
                    <a:pt x="928433" y="1439432"/>
                  </a:lnTo>
                  <a:lnTo>
                    <a:pt x="0" y="1439432"/>
                  </a:lnTo>
                  <a:lnTo>
                    <a:pt x="0" y="0"/>
                  </a:lnTo>
                  <a:close/>
                </a:path>
              </a:pathLst>
            </a:custGeom>
            <a:blipFill>
              <a:blip r:embed="rId22"/>
              <a:stretch>
                <a:fillRect l="0" t="0" r="0" b="0"/>
              </a:stretch>
            </a:blipFill>
          </p:spPr>
        </p:sp>
        <p:sp>
          <p:nvSpPr>
            <p:cNvPr name="TextBox 91" id="91"/>
            <p:cNvSpPr txBox="true"/>
            <p:nvPr/>
          </p:nvSpPr>
          <p:spPr>
            <a:xfrm rot="0">
              <a:off x="747243" y="2369641"/>
              <a:ext cx="7505152" cy="746052"/>
            </a:xfrm>
            <a:prstGeom prst="rect">
              <a:avLst/>
            </a:prstGeom>
          </p:spPr>
          <p:txBody>
            <a:bodyPr anchor="t" rtlCol="false" tIns="0" lIns="0" bIns="0" rIns="0">
              <a:spAutoFit/>
            </a:bodyPr>
            <a:lstStyle/>
            <a:p>
              <a:pPr algn="ctr">
                <a:lnSpc>
                  <a:spcPts val="1549"/>
                </a:lnSpc>
              </a:pPr>
              <a:r>
                <a:rPr lang="en-US" sz="1421">
                  <a:solidFill>
                    <a:srgbClr val="000000"/>
                  </a:solidFill>
                  <a:latin typeface="Nourd"/>
                  <a:ea typeface="Nourd"/>
                  <a:cs typeface="Nourd"/>
                  <a:sym typeface="Nourd"/>
                </a:rPr>
                <a:t>Changing our feelings starts with changing our thoughts. </a:t>
              </a:r>
            </a:p>
            <a:p>
              <a:pPr algn="ctr">
                <a:lnSpc>
                  <a:spcPts val="1549"/>
                </a:lnSpc>
              </a:pPr>
              <a:r>
                <a:rPr lang="en-US" sz="1421">
                  <a:solidFill>
                    <a:srgbClr val="000000"/>
                  </a:solidFill>
                  <a:latin typeface="Nourd"/>
                  <a:ea typeface="Nourd"/>
                  <a:cs typeface="Nourd"/>
                  <a:sym typeface="Nourd"/>
                </a:rPr>
                <a:t>Did you know your brain doesn’t always tell you the truth?</a:t>
              </a:r>
            </a:p>
            <a:p>
              <a:pPr algn="ctr">
                <a:lnSpc>
                  <a:spcPts val="1549"/>
                </a:lnSpc>
              </a:pPr>
              <a:r>
                <a:rPr lang="en-US" sz="1421">
                  <a:solidFill>
                    <a:srgbClr val="000000"/>
                  </a:solidFill>
                  <a:latin typeface="Nourd"/>
                  <a:ea typeface="Nourd"/>
                  <a:cs typeface="Nourd"/>
                  <a:sym typeface="Nourd"/>
                </a:rPr>
                <a:t>Look out for these distortions!</a:t>
              </a:r>
            </a:p>
          </p:txBody>
        </p:sp>
        <p:sp>
          <p:nvSpPr>
            <p:cNvPr name="TextBox 92" id="92"/>
            <p:cNvSpPr txBox="true"/>
            <p:nvPr/>
          </p:nvSpPr>
          <p:spPr>
            <a:xfrm rot="0">
              <a:off x="4685671" y="7884770"/>
              <a:ext cx="1710298"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feelings as facts</a:t>
              </a:r>
            </a:p>
          </p:txBody>
        </p:sp>
        <p:sp>
          <p:nvSpPr>
            <p:cNvPr name="TextBox 93" id="93"/>
            <p:cNvSpPr txBox="true"/>
            <p:nvPr/>
          </p:nvSpPr>
          <p:spPr>
            <a:xfrm rot="0">
              <a:off x="2503429" y="3638741"/>
              <a:ext cx="1686618"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mind</a:t>
              </a:r>
            </a:p>
            <a:p>
              <a:pPr algn="ctr">
                <a:lnSpc>
                  <a:spcPts val="1513"/>
                </a:lnSpc>
              </a:pPr>
              <a:r>
                <a:rPr lang="en-US" sz="1513">
                  <a:solidFill>
                    <a:srgbClr val="000000"/>
                  </a:solidFill>
                  <a:latin typeface="Bantayog"/>
                  <a:ea typeface="Bantayog"/>
                  <a:cs typeface="Bantayog"/>
                  <a:sym typeface="Bantayog"/>
                </a:rPr>
                <a:t>reading</a:t>
              </a:r>
            </a:p>
          </p:txBody>
        </p:sp>
        <p:sp>
          <p:nvSpPr>
            <p:cNvPr name="TextBox 94" id="94"/>
            <p:cNvSpPr txBox="true"/>
            <p:nvPr/>
          </p:nvSpPr>
          <p:spPr>
            <a:xfrm rot="0">
              <a:off x="461205" y="3664374"/>
              <a:ext cx="1494840"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fortune</a:t>
              </a:r>
            </a:p>
            <a:p>
              <a:pPr algn="ctr">
                <a:lnSpc>
                  <a:spcPts val="1513"/>
                </a:lnSpc>
              </a:pPr>
              <a:r>
                <a:rPr lang="en-US" sz="1513">
                  <a:solidFill>
                    <a:srgbClr val="000000"/>
                  </a:solidFill>
                  <a:latin typeface="Bantayog"/>
                  <a:ea typeface="Bantayog"/>
                  <a:cs typeface="Bantayog"/>
                  <a:sym typeface="Bantayog"/>
                </a:rPr>
                <a:t>telling</a:t>
              </a:r>
            </a:p>
          </p:txBody>
        </p:sp>
        <p:sp>
          <p:nvSpPr>
            <p:cNvPr name="TextBox 95" id="95"/>
            <p:cNvSpPr txBox="true"/>
            <p:nvPr/>
          </p:nvSpPr>
          <p:spPr>
            <a:xfrm rot="0">
              <a:off x="4662163" y="3638741"/>
              <a:ext cx="1494840"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should</a:t>
              </a:r>
            </a:p>
            <a:p>
              <a:pPr algn="ctr">
                <a:lnSpc>
                  <a:spcPts val="1513"/>
                </a:lnSpc>
              </a:pPr>
              <a:r>
                <a:rPr lang="en-US" sz="1513">
                  <a:solidFill>
                    <a:srgbClr val="000000"/>
                  </a:solidFill>
                  <a:latin typeface="Bantayog"/>
                  <a:ea typeface="Bantayog"/>
                  <a:cs typeface="Bantayog"/>
                  <a:sym typeface="Bantayog"/>
                </a:rPr>
                <a:t>statements</a:t>
              </a:r>
            </a:p>
          </p:txBody>
        </p:sp>
        <p:sp>
          <p:nvSpPr>
            <p:cNvPr name="TextBox 96" id="96"/>
            <p:cNvSpPr txBox="true"/>
            <p:nvPr/>
          </p:nvSpPr>
          <p:spPr>
            <a:xfrm rot="0">
              <a:off x="6633155" y="3664374"/>
              <a:ext cx="1494840" cy="2810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blame</a:t>
              </a:r>
            </a:p>
          </p:txBody>
        </p:sp>
        <p:sp>
          <p:nvSpPr>
            <p:cNvPr name="TextBox 97" id="97"/>
            <p:cNvSpPr txBox="true"/>
            <p:nvPr/>
          </p:nvSpPr>
          <p:spPr>
            <a:xfrm rot="0">
              <a:off x="365316" y="5867051"/>
              <a:ext cx="1726472" cy="2810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magnification</a:t>
              </a:r>
            </a:p>
          </p:txBody>
        </p:sp>
        <p:sp>
          <p:nvSpPr>
            <p:cNvPr name="TextBox 98" id="98"/>
            <p:cNvSpPr txBox="true"/>
            <p:nvPr/>
          </p:nvSpPr>
          <p:spPr>
            <a:xfrm rot="0">
              <a:off x="6762972" y="7985340"/>
              <a:ext cx="1494840" cy="2810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labelling</a:t>
              </a:r>
            </a:p>
          </p:txBody>
        </p:sp>
        <p:sp>
          <p:nvSpPr>
            <p:cNvPr name="TextBox 99" id="99"/>
            <p:cNvSpPr txBox="true"/>
            <p:nvPr/>
          </p:nvSpPr>
          <p:spPr>
            <a:xfrm rot="0">
              <a:off x="6757555" y="5746299"/>
              <a:ext cx="1494840"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mental </a:t>
              </a:r>
            </a:p>
            <a:p>
              <a:pPr algn="ctr">
                <a:lnSpc>
                  <a:spcPts val="1513"/>
                </a:lnSpc>
              </a:pPr>
              <a:r>
                <a:rPr lang="en-US" sz="1513">
                  <a:solidFill>
                    <a:srgbClr val="000000"/>
                  </a:solidFill>
                  <a:latin typeface="Bantayog"/>
                  <a:ea typeface="Bantayog"/>
                  <a:cs typeface="Bantayog"/>
                  <a:sym typeface="Bantayog"/>
                </a:rPr>
                <a:t>filter</a:t>
              </a:r>
            </a:p>
          </p:txBody>
        </p:sp>
        <p:sp>
          <p:nvSpPr>
            <p:cNvPr name="TextBox 100" id="100"/>
            <p:cNvSpPr txBox="true"/>
            <p:nvPr/>
          </p:nvSpPr>
          <p:spPr>
            <a:xfrm rot="0">
              <a:off x="2500563" y="4382189"/>
              <a:ext cx="1686618" cy="596918"/>
            </a:xfrm>
            <a:prstGeom prst="rect">
              <a:avLst/>
            </a:prstGeom>
          </p:spPr>
          <p:txBody>
            <a:bodyPr anchor="t" rtlCol="false" tIns="0" lIns="0" bIns="0" rIns="0">
              <a:spAutoFit/>
            </a:bodyPr>
            <a:lstStyle/>
            <a:p>
              <a:pPr algn="ctr">
                <a:lnSpc>
                  <a:spcPts val="1157"/>
                </a:lnSpc>
              </a:pPr>
              <a:r>
                <a:rPr lang="en-US" sz="1157">
                  <a:solidFill>
                    <a:srgbClr val="000000"/>
                  </a:solidFill>
                  <a:latin typeface="Nourd"/>
                  <a:ea typeface="Nourd"/>
                  <a:cs typeface="Nourd"/>
                  <a:sym typeface="Nourd"/>
                </a:rPr>
                <a:t>Assuming you know what others are thinking.</a:t>
              </a:r>
            </a:p>
          </p:txBody>
        </p:sp>
        <p:sp>
          <p:nvSpPr>
            <p:cNvPr name="TextBox 101" id="101"/>
            <p:cNvSpPr txBox="true"/>
            <p:nvPr/>
          </p:nvSpPr>
          <p:spPr>
            <a:xfrm rot="0">
              <a:off x="353280" y="4527960"/>
              <a:ext cx="1686618" cy="404664"/>
            </a:xfrm>
            <a:prstGeom prst="rect">
              <a:avLst/>
            </a:prstGeom>
          </p:spPr>
          <p:txBody>
            <a:bodyPr anchor="t" rtlCol="false" tIns="0" lIns="0" bIns="0" rIns="0">
              <a:spAutoFit/>
            </a:bodyPr>
            <a:lstStyle/>
            <a:p>
              <a:pPr algn="ctr">
                <a:lnSpc>
                  <a:spcPts val="1157"/>
                </a:lnSpc>
              </a:pPr>
              <a:r>
                <a:rPr lang="en-US" sz="1157">
                  <a:solidFill>
                    <a:srgbClr val="000000"/>
                  </a:solidFill>
                  <a:latin typeface="Nourd"/>
                  <a:ea typeface="Nourd"/>
                  <a:cs typeface="Nourd"/>
                  <a:sym typeface="Nourd"/>
                </a:rPr>
                <a:t>Thinking you can see into the future.</a:t>
              </a:r>
            </a:p>
          </p:txBody>
        </p:sp>
        <p:sp>
          <p:nvSpPr>
            <p:cNvPr name="TextBox 102" id="102"/>
            <p:cNvSpPr txBox="true"/>
            <p:nvPr/>
          </p:nvSpPr>
          <p:spPr>
            <a:xfrm rot="0">
              <a:off x="276594" y="7884770"/>
              <a:ext cx="1883550"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 over -generalisation</a:t>
              </a:r>
            </a:p>
          </p:txBody>
        </p:sp>
        <p:sp>
          <p:nvSpPr>
            <p:cNvPr name="TextBox 103" id="103"/>
            <p:cNvSpPr txBox="true"/>
            <p:nvPr/>
          </p:nvSpPr>
          <p:spPr>
            <a:xfrm rot="0">
              <a:off x="2320051" y="8048353"/>
              <a:ext cx="1998617" cy="469505"/>
            </a:xfrm>
            <a:prstGeom prst="rect">
              <a:avLst/>
            </a:prstGeom>
          </p:spPr>
          <p:txBody>
            <a:bodyPr anchor="t" rtlCol="false" tIns="0" lIns="0" bIns="0" rIns="0">
              <a:spAutoFit/>
            </a:bodyPr>
            <a:lstStyle/>
            <a:p>
              <a:pPr algn="ctr">
                <a:lnSpc>
                  <a:spcPts val="1295"/>
                </a:lnSpc>
              </a:pPr>
              <a:r>
                <a:rPr lang="en-US" sz="1295">
                  <a:solidFill>
                    <a:srgbClr val="000000"/>
                  </a:solidFill>
                  <a:latin typeface="Bantayog"/>
                  <a:ea typeface="Bantayog"/>
                  <a:cs typeface="Bantayog"/>
                  <a:sym typeface="Bantayog"/>
                </a:rPr>
                <a:t>personalisation</a:t>
              </a:r>
            </a:p>
            <a:p>
              <a:pPr algn="ctr">
                <a:lnSpc>
                  <a:spcPts val="1384"/>
                </a:lnSpc>
              </a:pPr>
            </a:p>
          </p:txBody>
        </p:sp>
        <p:sp>
          <p:nvSpPr>
            <p:cNvPr name="TextBox 104" id="104"/>
            <p:cNvSpPr txBox="true"/>
            <p:nvPr/>
          </p:nvSpPr>
          <p:spPr>
            <a:xfrm rot="0">
              <a:off x="6667083" y="4403560"/>
              <a:ext cx="1686618" cy="596918"/>
            </a:xfrm>
            <a:prstGeom prst="rect">
              <a:avLst/>
            </a:prstGeom>
          </p:spPr>
          <p:txBody>
            <a:bodyPr anchor="t" rtlCol="false" tIns="0" lIns="0" bIns="0" rIns="0">
              <a:spAutoFit/>
            </a:bodyPr>
            <a:lstStyle/>
            <a:p>
              <a:pPr algn="ctr">
                <a:lnSpc>
                  <a:spcPts val="1157"/>
                </a:lnSpc>
              </a:pPr>
              <a:r>
                <a:rPr lang="en-US" sz="1157">
                  <a:solidFill>
                    <a:srgbClr val="000000"/>
                  </a:solidFill>
                  <a:latin typeface="Nourd"/>
                  <a:ea typeface="Nourd"/>
                  <a:cs typeface="Nourd"/>
                  <a:sym typeface="Nourd"/>
                </a:rPr>
                <a:t>Blaming others </a:t>
              </a:r>
            </a:p>
            <a:p>
              <a:pPr algn="ctr">
                <a:lnSpc>
                  <a:spcPts val="1157"/>
                </a:lnSpc>
              </a:pPr>
              <a:r>
                <a:rPr lang="en-US" sz="1157">
                  <a:solidFill>
                    <a:srgbClr val="000000"/>
                  </a:solidFill>
                  <a:latin typeface="Nourd"/>
                  <a:ea typeface="Nourd"/>
                  <a:cs typeface="Nourd"/>
                  <a:sym typeface="Nourd"/>
                </a:rPr>
                <a:t>or yourself when that’s not fair.</a:t>
              </a:r>
            </a:p>
          </p:txBody>
        </p:sp>
        <p:sp>
          <p:nvSpPr>
            <p:cNvPr name="TextBox 105" id="105"/>
            <p:cNvSpPr txBox="true"/>
            <p:nvPr/>
          </p:nvSpPr>
          <p:spPr>
            <a:xfrm rot="0">
              <a:off x="4554433" y="4366294"/>
              <a:ext cx="1686618" cy="740921"/>
            </a:xfrm>
            <a:prstGeom prst="rect">
              <a:avLst/>
            </a:prstGeom>
          </p:spPr>
          <p:txBody>
            <a:bodyPr anchor="t" rtlCol="false" tIns="0" lIns="0" bIns="0" rIns="0">
              <a:spAutoFit/>
            </a:bodyPr>
            <a:lstStyle/>
            <a:p>
              <a:pPr algn="ctr">
                <a:lnSpc>
                  <a:spcPts val="1068"/>
                </a:lnSpc>
              </a:pPr>
              <a:r>
                <a:rPr lang="en-US" sz="1068">
                  <a:solidFill>
                    <a:srgbClr val="000000"/>
                  </a:solidFill>
                  <a:latin typeface="Nourd"/>
                  <a:ea typeface="Nourd"/>
                  <a:cs typeface="Nourd"/>
                  <a:sym typeface="Nourd"/>
                </a:rPr>
                <a:t>Shoulda, woulda, coulda!</a:t>
              </a:r>
            </a:p>
            <a:p>
              <a:pPr algn="ctr">
                <a:lnSpc>
                  <a:spcPts val="1068"/>
                </a:lnSpc>
              </a:pPr>
              <a:r>
                <a:rPr lang="en-US" sz="1068">
                  <a:solidFill>
                    <a:srgbClr val="000000"/>
                  </a:solidFill>
                  <a:latin typeface="Nourd"/>
                  <a:ea typeface="Nourd"/>
                  <a:cs typeface="Nourd"/>
                  <a:sym typeface="Nourd"/>
                </a:rPr>
                <a:t>Stop ‘should’</a:t>
              </a:r>
            </a:p>
            <a:p>
              <a:pPr algn="ctr">
                <a:lnSpc>
                  <a:spcPts val="1068"/>
                </a:lnSpc>
              </a:pPr>
              <a:r>
                <a:rPr lang="en-US" sz="1068">
                  <a:solidFill>
                    <a:srgbClr val="000000"/>
                  </a:solidFill>
                  <a:latin typeface="Nourd"/>
                  <a:ea typeface="Nourd"/>
                  <a:cs typeface="Nourd"/>
                  <a:sym typeface="Nourd"/>
                </a:rPr>
                <a:t>statements. </a:t>
              </a:r>
            </a:p>
          </p:txBody>
        </p:sp>
        <p:sp>
          <p:nvSpPr>
            <p:cNvPr name="TextBox 106" id="106"/>
            <p:cNvSpPr txBox="true"/>
            <p:nvPr/>
          </p:nvSpPr>
          <p:spPr>
            <a:xfrm rot="0">
              <a:off x="365316" y="6554735"/>
              <a:ext cx="1686618" cy="596918"/>
            </a:xfrm>
            <a:prstGeom prst="rect">
              <a:avLst/>
            </a:prstGeom>
          </p:spPr>
          <p:txBody>
            <a:bodyPr anchor="t" rtlCol="false" tIns="0" lIns="0" bIns="0" rIns="0">
              <a:spAutoFit/>
            </a:bodyPr>
            <a:lstStyle/>
            <a:p>
              <a:pPr algn="ctr">
                <a:lnSpc>
                  <a:spcPts val="1157"/>
                </a:lnSpc>
              </a:pPr>
              <a:r>
                <a:rPr lang="en-US" sz="1157">
                  <a:solidFill>
                    <a:srgbClr val="000000"/>
                  </a:solidFill>
                  <a:latin typeface="Nourd"/>
                  <a:ea typeface="Nourd"/>
                  <a:cs typeface="Nourd"/>
                  <a:sym typeface="Nourd"/>
                </a:rPr>
                <a:t>Turning small things into a big deal.</a:t>
              </a:r>
            </a:p>
          </p:txBody>
        </p:sp>
        <p:sp>
          <p:nvSpPr>
            <p:cNvPr name="TextBox 107" id="107"/>
            <p:cNvSpPr txBox="true"/>
            <p:nvPr/>
          </p:nvSpPr>
          <p:spPr>
            <a:xfrm rot="0">
              <a:off x="4589516" y="8705056"/>
              <a:ext cx="1686618" cy="608226"/>
            </a:xfrm>
            <a:prstGeom prst="rect">
              <a:avLst/>
            </a:prstGeom>
          </p:spPr>
          <p:txBody>
            <a:bodyPr anchor="t" rtlCol="false" tIns="0" lIns="0" bIns="0" rIns="0">
              <a:spAutoFit/>
            </a:bodyPr>
            <a:lstStyle/>
            <a:p>
              <a:pPr algn="ctr">
                <a:lnSpc>
                  <a:spcPts val="1157"/>
                </a:lnSpc>
              </a:pPr>
              <a:r>
                <a:rPr lang="en-US" sz="1157">
                  <a:solidFill>
                    <a:srgbClr val="000000"/>
                  </a:solidFill>
                  <a:latin typeface="Nourd"/>
                  <a:ea typeface="Nourd"/>
                  <a:cs typeface="Nourd"/>
                  <a:sym typeface="Nourd"/>
                </a:rPr>
                <a:t>"I </a:t>
              </a:r>
              <a:r>
                <a:rPr lang="en-US" sz="1157" u="sng">
                  <a:solidFill>
                    <a:srgbClr val="000000"/>
                  </a:solidFill>
                  <a:latin typeface="Nourd"/>
                  <a:ea typeface="Nourd"/>
                  <a:cs typeface="Nourd"/>
                  <a:sym typeface="Nourd"/>
                </a:rPr>
                <a:t>feel</a:t>
              </a:r>
              <a:r>
                <a:rPr lang="en-US" sz="1157">
                  <a:solidFill>
                    <a:srgbClr val="000000"/>
                  </a:solidFill>
                  <a:latin typeface="Nourd"/>
                  <a:ea typeface="Nourd"/>
                  <a:cs typeface="Nourd"/>
                  <a:sym typeface="Nourd"/>
                </a:rPr>
                <a:t> stupid, </a:t>
              </a:r>
            </a:p>
            <a:p>
              <a:pPr algn="ctr">
                <a:lnSpc>
                  <a:spcPts val="1157"/>
                </a:lnSpc>
              </a:pPr>
              <a:r>
                <a:rPr lang="en-US" sz="1157">
                  <a:solidFill>
                    <a:srgbClr val="000000"/>
                  </a:solidFill>
                  <a:latin typeface="Nourd"/>
                  <a:ea typeface="Nourd"/>
                  <a:cs typeface="Nourd"/>
                  <a:sym typeface="Nourd"/>
                </a:rPr>
                <a:t>so that means </a:t>
              </a:r>
            </a:p>
            <a:p>
              <a:pPr algn="ctr">
                <a:lnSpc>
                  <a:spcPts val="1157"/>
                </a:lnSpc>
              </a:pPr>
              <a:r>
                <a:rPr lang="en-US" sz="1157">
                  <a:solidFill>
                    <a:srgbClr val="000000"/>
                  </a:solidFill>
                  <a:latin typeface="Nourd"/>
                  <a:ea typeface="Nourd"/>
                  <a:cs typeface="Nourd"/>
                  <a:sym typeface="Nourd"/>
                </a:rPr>
                <a:t>I must </a:t>
              </a:r>
              <a:r>
                <a:rPr lang="en-US" sz="1157" u="sng">
                  <a:solidFill>
                    <a:srgbClr val="000000"/>
                  </a:solidFill>
                  <a:latin typeface="Nourd"/>
                  <a:ea typeface="Nourd"/>
                  <a:cs typeface="Nourd"/>
                  <a:sym typeface="Nourd"/>
                </a:rPr>
                <a:t>be</a:t>
              </a:r>
              <a:r>
                <a:rPr lang="en-US" sz="1157">
                  <a:solidFill>
                    <a:srgbClr val="000000"/>
                  </a:solidFill>
                  <a:latin typeface="Nourd"/>
                  <a:ea typeface="Nourd"/>
                  <a:cs typeface="Nourd"/>
                  <a:sym typeface="Nourd"/>
                </a:rPr>
                <a:t> stupid."</a:t>
              </a:r>
            </a:p>
          </p:txBody>
        </p:sp>
        <p:sp>
          <p:nvSpPr>
            <p:cNvPr name="TextBox 108" id="108"/>
            <p:cNvSpPr txBox="true"/>
            <p:nvPr/>
          </p:nvSpPr>
          <p:spPr>
            <a:xfrm rot="0">
              <a:off x="375060" y="8561053"/>
              <a:ext cx="1686618" cy="740921"/>
            </a:xfrm>
            <a:prstGeom prst="rect">
              <a:avLst/>
            </a:prstGeom>
          </p:spPr>
          <p:txBody>
            <a:bodyPr anchor="t" rtlCol="false" tIns="0" lIns="0" bIns="0" rIns="0">
              <a:spAutoFit/>
            </a:bodyPr>
            <a:lstStyle/>
            <a:p>
              <a:pPr algn="ctr">
                <a:lnSpc>
                  <a:spcPts val="1068"/>
                </a:lnSpc>
              </a:pPr>
              <a:r>
                <a:rPr lang="en-US" sz="1068">
                  <a:solidFill>
                    <a:srgbClr val="000000"/>
                  </a:solidFill>
                  <a:latin typeface="Nourd"/>
                  <a:ea typeface="Nourd"/>
                  <a:cs typeface="Nourd"/>
                  <a:sym typeface="Nourd"/>
                </a:rPr>
                <a:t>Seeing a negative event as a recurring pattern: "This </a:t>
              </a:r>
              <a:r>
                <a:rPr lang="en-US" sz="1068" u="sng">
                  <a:solidFill>
                    <a:srgbClr val="000000"/>
                  </a:solidFill>
                  <a:latin typeface="Nourd"/>
                  <a:ea typeface="Nourd"/>
                  <a:cs typeface="Nourd"/>
                  <a:sym typeface="Nourd"/>
                </a:rPr>
                <a:t>always</a:t>
              </a:r>
              <a:r>
                <a:rPr lang="en-US" sz="1068">
                  <a:solidFill>
                    <a:srgbClr val="000000"/>
                  </a:solidFill>
                  <a:latin typeface="Nourd"/>
                  <a:ea typeface="Nourd"/>
                  <a:cs typeface="Nourd"/>
                  <a:sym typeface="Nourd"/>
                </a:rPr>
                <a:t> happens to me!"</a:t>
              </a:r>
            </a:p>
          </p:txBody>
        </p:sp>
        <p:sp>
          <p:nvSpPr>
            <p:cNvPr name="TextBox 109" id="109"/>
            <p:cNvSpPr txBox="true"/>
            <p:nvPr/>
          </p:nvSpPr>
          <p:spPr>
            <a:xfrm rot="0">
              <a:off x="6694215" y="6510566"/>
              <a:ext cx="1686618" cy="740921"/>
            </a:xfrm>
            <a:prstGeom prst="rect">
              <a:avLst/>
            </a:prstGeom>
          </p:spPr>
          <p:txBody>
            <a:bodyPr anchor="t" rtlCol="false" tIns="0" lIns="0" bIns="0" rIns="0">
              <a:spAutoFit/>
            </a:bodyPr>
            <a:lstStyle/>
            <a:p>
              <a:pPr algn="ctr">
                <a:lnSpc>
                  <a:spcPts val="1068"/>
                </a:lnSpc>
              </a:pPr>
              <a:r>
                <a:rPr lang="en-US" sz="1068">
                  <a:solidFill>
                    <a:srgbClr val="000000"/>
                  </a:solidFill>
                  <a:latin typeface="Nourd"/>
                  <a:ea typeface="Nourd"/>
                  <a:cs typeface="Nourd"/>
                  <a:sym typeface="Nourd"/>
                </a:rPr>
                <a:t>Dwelling on the negatives and not counting the positives.</a:t>
              </a:r>
            </a:p>
          </p:txBody>
        </p:sp>
        <p:sp>
          <p:nvSpPr>
            <p:cNvPr name="TextBox 110" id="110"/>
            <p:cNvSpPr txBox="true"/>
            <p:nvPr/>
          </p:nvSpPr>
          <p:spPr>
            <a:xfrm rot="0">
              <a:off x="6694215" y="8586261"/>
              <a:ext cx="1686618" cy="740921"/>
            </a:xfrm>
            <a:prstGeom prst="rect">
              <a:avLst/>
            </a:prstGeom>
          </p:spPr>
          <p:txBody>
            <a:bodyPr anchor="t" rtlCol="false" tIns="0" lIns="0" bIns="0" rIns="0">
              <a:spAutoFit/>
            </a:bodyPr>
            <a:lstStyle/>
            <a:p>
              <a:pPr algn="ctr">
                <a:lnSpc>
                  <a:spcPts val="1068"/>
                </a:lnSpc>
              </a:pPr>
              <a:r>
                <a:rPr lang="en-US" sz="1068">
                  <a:solidFill>
                    <a:srgbClr val="000000"/>
                  </a:solidFill>
                  <a:latin typeface="Nourd"/>
                  <a:ea typeface="Nourd"/>
                  <a:cs typeface="Nourd"/>
                  <a:sym typeface="Nourd"/>
                </a:rPr>
                <a:t>Instead of saying:</a:t>
              </a:r>
            </a:p>
            <a:p>
              <a:pPr algn="ctr">
                <a:lnSpc>
                  <a:spcPts val="1068"/>
                </a:lnSpc>
              </a:pPr>
              <a:r>
                <a:rPr lang="en-US" sz="1068">
                  <a:solidFill>
                    <a:srgbClr val="000000"/>
                  </a:solidFill>
                  <a:latin typeface="Nourd"/>
                  <a:ea typeface="Nourd"/>
                  <a:cs typeface="Nourd"/>
                  <a:sym typeface="Nourd"/>
                </a:rPr>
                <a:t>‘I made a mistake’ you say:</a:t>
              </a:r>
            </a:p>
            <a:p>
              <a:pPr algn="ctr">
                <a:lnSpc>
                  <a:spcPts val="1068"/>
                </a:lnSpc>
              </a:pPr>
              <a:r>
                <a:rPr lang="en-US" sz="1068">
                  <a:solidFill>
                    <a:srgbClr val="000000"/>
                  </a:solidFill>
                  <a:latin typeface="Nourd"/>
                  <a:ea typeface="Nourd"/>
                  <a:cs typeface="Nourd"/>
                  <a:sym typeface="Nourd"/>
                </a:rPr>
                <a:t>‘I’m a loser.’</a:t>
              </a:r>
            </a:p>
          </p:txBody>
        </p:sp>
        <p:sp>
          <p:nvSpPr>
            <p:cNvPr name="TextBox 111" id="111"/>
            <p:cNvSpPr txBox="true"/>
            <p:nvPr/>
          </p:nvSpPr>
          <p:spPr>
            <a:xfrm rot="0">
              <a:off x="1953717" y="10092442"/>
              <a:ext cx="5132094" cy="308202"/>
            </a:xfrm>
            <a:prstGeom prst="rect">
              <a:avLst/>
            </a:prstGeom>
          </p:spPr>
          <p:txBody>
            <a:bodyPr anchor="t" rtlCol="false" tIns="0" lIns="0" bIns="0" rIns="0">
              <a:spAutoFit/>
            </a:bodyPr>
            <a:lstStyle/>
            <a:p>
              <a:pPr algn="ctr">
                <a:lnSpc>
                  <a:spcPts val="1648"/>
                </a:lnSpc>
              </a:pPr>
              <a:r>
                <a:rPr lang="en-US" sz="1648">
                  <a:solidFill>
                    <a:srgbClr val="000000"/>
                  </a:solidFill>
                  <a:latin typeface="Bantayog"/>
                  <a:ea typeface="Bantayog"/>
                  <a:cs typeface="Bantayog"/>
                  <a:sym typeface="Bantayog"/>
                </a:rPr>
                <a:t>always ask yourself two questions:</a:t>
              </a:r>
            </a:p>
          </p:txBody>
        </p:sp>
        <p:sp>
          <p:nvSpPr>
            <p:cNvPr name="TextBox 112" id="112"/>
            <p:cNvSpPr txBox="true"/>
            <p:nvPr/>
          </p:nvSpPr>
          <p:spPr>
            <a:xfrm rot="0">
              <a:off x="2376829" y="10554644"/>
              <a:ext cx="4189220" cy="631690"/>
            </a:xfrm>
            <a:prstGeom prst="rect">
              <a:avLst/>
            </a:prstGeom>
          </p:spPr>
          <p:txBody>
            <a:bodyPr anchor="t" rtlCol="false" tIns="0" lIns="0" bIns="0" rIns="0">
              <a:spAutoFit/>
            </a:bodyPr>
            <a:lstStyle/>
            <a:p>
              <a:pPr algn="ctr">
                <a:lnSpc>
                  <a:spcPts val="1916"/>
                </a:lnSpc>
              </a:pPr>
              <a:r>
                <a:rPr lang="en-US" sz="1462">
                  <a:solidFill>
                    <a:srgbClr val="000000"/>
                  </a:solidFill>
                  <a:latin typeface="Nourd"/>
                  <a:ea typeface="Nourd"/>
                  <a:cs typeface="Nourd"/>
                  <a:sym typeface="Nourd"/>
                </a:rPr>
                <a:t>Is my thought true?</a:t>
              </a:r>
            </a:p>
            <a:p>
              <a:pPr algn="ctr">
                <a:lnSpc>
                  <a:spcPts val="1916"/>
                </a:lnSpc>
              </a:pPr>
              <a:r>
                <a:rPr lang="en-US" sz="1462">
                  <a:solidFill>
                    <a:srgbClr val="000000"/>
                  </a:solidFill>
                  <a:latin typeface="Nourd"/>
                  <a:ea typeface="Nourd"/>
                  <a:cs typeface="Nourd"/>
                  <a:sym typeface="Nourd"/>
                </a:rPr>
                <a:t>Is my thought helpful?</a:t>
              </a:r>
            </a:p>
          </p:txBody>
        </p:sp>
        <p:sp>
          <p:nvSpPr>
            <p:cNvPr name="TextBox 113" id="113"/>
            <p:cNvSpPr txBox="true"/>
            <p:nvPr/>
          </p:nvSpPr>
          <p:spPr>
            <a:xfrm rot="0">
              <a:off x="1688701" y="11463139"/>
              <a:ext cx="5517179"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Remember! You can change the way you feel </a:t>
              </a:r>
            </a:p>
            <a:p>
              <a:pPr algn="ctr">
                <a:lnSpc>
                  <a:spcPts val="1513"/>
                </a:lnSpc>
              </a:pPr>
              <a:r>
                <a:rPr lang="en-US" sz="1513">
                  <a:solidFill>
                    <a:srgbClr val="000000"/>
                  </a:solidFill>
                  <a:latin typeface="Bantayog"/>
                  <a:ea typeface="Bantayog"/>
                  <a:cs typeface="Bantayog"/>
                  <a:sym typeface="Bantayog"/>
                </a:rPr>
                <a:t>by changing your thoughts</a:t>
              </a:r>
            </a:p>
          </p:txBody>
        </p:sp>
        <p:sp>
          <p:nvSpPr>
            <p:cNvPr name="TextBox 114" id="114"/>
            <p:cNvSpPr txBox="true"/>
            <p:nvPr/>
          </p:nvSpPr>
          <p:spPr>
            <a:xfrm rot="0">
              <a:off x="2500563" y="8579098"/>
              <a:ext cx="1686618" cy="762248"/>
            </a:xfrm>
            <a:prstGeom prst="rect">
              <a:avLst/>
            </a:prstGeom>
          </p:spPr>
          <p:txBody>
            <a:bodyPr anchor="t" rtlCol="false" tIns="0" lIns="0" bIns="0" rIns="0">
              <a:spAutoFit/>
            </a:bodyPr>
            <a:lstStyle/>
            <a:p>
              <a:pPr algn="ctr">
                <a:lnSpc>
                  <a:spcPts val="1098"/>
                </a:lnSpc>
              </a:pPr>
              <a:r>
                <a:rPr lang="en-US" sz="1098">
                  <a:solidFill>
                    <a:srgbClr val="000000"/>
                  </a:solidFill>
                  <a:latin typeface="Nourd"/>
                  <a:ea typeface="Nourd"/>
                  <a:cs typeface="Nourd"/>
                  <a:sym typeface="Nourd"/>
                </a:rPr>
                <a:t>You take things personally when it wasn’t meant that way.</a:t>
              </a:r>
            </a:p>
          </p:txBody>
        </p:sp>
        <p:sp>
          <p:nvSpPr>
            <p:cNvPr name="TextBox 115" id="115"/>
            <p:cNvSpPr txBox="true"/>
            <p:nvPr/>
          </p:nvSpPr>
          <p:spPr>
            <a:xfrm rot="0">
              <a:off x="52309" y="12150369"/>
              <a:ext cx="678810" cy="343613"/>
            </a:xfrm>
            <a:prstGeom prst="rect">
              <a:avLst/>
            </a:prstGeom>
          </p:spPr>
          <p:txBody>
            <a:bodyPr anchor="t" rtlCol="false" tIns="0" lIns="0" bIns="0" rIns="0">
              <a:spAutoFit/>
            </a:bodyPr>
            <a:lstStyle/>
            <a:p>
              <a:pPr algn="ctr">
                <a:lnSpc>
                  <a:spcPts val="1875"/>
                </a:lnSpc>
              </a:pPr>
              <a:r>
                <a:rPr lang="en-US" sz="1875">
                  <a:solidFill>
                    <a:srgbClr val="000000"/>
                  </a:solidFill>
                  <a:latin typeface="Bantayog"/>
                  <a:ea typeface="Bantayog"/>
                  <a:cs typeface="Bantayog"/>
                  <a:sym typeface="Bantayog"/>
                </a:rPr>
                <a:t>4</a:t>
              </a:r>
            </a:p>
          </p:txBody>
        </p:sp>
        <p:grpSp>
          <p:nvGrpSpPr>
            <p:cNvPr name="Group 116" id="116"/>
            <p:cNvGrpSpPr/>
            <p:nvPr/>
          </p:nvGrpSpPr>
          <p:grpSpPr>
            <a:xfrm rot="0">
              <a:off x="2351897" y="5602849"/>
              <a:ext cx="1925756" cy="1918617"/>
              <a:chOff x="0" y="0"/>
              <a:chExt cx="581272" cy="579117"/>
            </a:xfrm>
          </p:grpSpPr>
          <p:sp>
            <p:nvSpPr>
              <p:cNvPr name="Freeform 117" id="117"/>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118" id="118"/>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19" id="119"/>
            <p:cNvGrpSpPr/>
            <p:nvPr/>
          </p:nvGrpSpPr>
          <p:grpSpPr>
            <a:xfrm rot="0">
              <a:off x="4447290" y="5596521"/>
              <a:ext cx="1925756" cy="1918617"/>
              <a:chOff x="0" y="0"/>
              <a:chExt cx="581272" cy="579117"/>
            </a:xfrm>
          </p:grpSpPr>
          <p:sp>
            <p:nvSpPr>
              <p:cNvPr name="Freeform 120" id="120"/>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121" id="121"/>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22" id="122"/>
            <p:cNvGrpSpPr/>
            <p:nvPr/>
          </p:nvGrpSpPr>
          <p:grpSpPr>
            <a:xfrm rot="0">
              <a:off x="2439503" y="6396868"/>
              <a:ext cx="1750544" cy="938138"/>
              <a:chOff x="0" y="0"/>
              <a:chExt cx="528386" cy="283168"/>
            </a:xfrm>
          </p:grpSpPr>
          <p:sp>
            <p:nvSpPr>
              <p:cNvPr name="Freeform 123" id="123"/>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24" id="124"/>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grpSp>
          <p:nvGrpSpPr>
            <p:cNvPr name="Group 125" id="125"/>
            <p:cNvGrpSpPr/>
            <p:nvPr/>
          </p:nvGrpSpPr>
          <p:grpSpPr>
            <a:xfrm rot="0">
              <a:off x="4553212" y="6396868"/>
              <a:ext cx="1750544" cy="938138"/>
              <a:chOff x="0" y="0"/>
              <a:chExt cx="528386" cy="283168"/>
            </a:xfrm>
          </p:grpSpPr>
          <p:sp>
            <p:nvSpPr>
              <p:cNvPr name="Freeform 126" id="126"/>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27" id="127"/>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sp>
          <p:nvSpPr>
            <p:cNvPr name="Freeform 128" id="128"/>
            <p:cNvSpPr/>
            <p:nvPr/>
          </p:nvSpPr>
          <p:spPr>
            <a:xfrm flipH="false" flipV="false" rot="0">
              <a:off x="3888889" y="5934954"/>
              <a:ext cx="473076" cy="600731"/>
            </a:xfrm>
            <a:custGeom>
              <a:avLst/>
              <a:gdLst/>
              <a:ahLst/>
              <a:cxnLst/>
              <a:rect r="r" b="b" t="t" l="l"/>
              <a:pathLst>
                <a:path h="600731" w="473076">
                  <a:moveTo>
                    <a:pt x="0" y="0"/>
                  </a:moveTo>
                  <a:lnTo>
                    <a:pt x="473076" y="0"/>
                  </a:lnTo>
                  <a:lnTo>
                    <a:pt x="473076" y="600731"/>
                  </a:lnTo>
                  <a:lnTo>
                    <a:pt x="0" y="600731"/>
                  </a:lnTo>
                  <a:lnTo>
                    <a:pt x="0" y="0"/>
                  </a:lnTo>
                  <a:close/>
                </a:path>
              </a:pathLst>
            </a:custGeom>
            <a:blipFill>
              <a:blip r:embed="rId23"/>
              <a:stretch>
                <a:fillRect l="0" t="0" r="0" b="0"/>
              </a:stretch>
            </a:blipFill>
          </p:spPr>
        </p:sp>
        <p:sp>
          <p:nvSpPr>
            <p:cNvPr name="Freeform 129" id="129"/>
            <p:cNvSpPr/>
            <p:nvPr/>
          </p:nvSpPr>
          <p:spPr>
            <a:xfrm flipH="false" flipV="false" rot="0">
              <a:off x="5894492" y="6001682"/>
              <a:ext cx="781896" cy="1000827"/>
            </a:xfrm>
            <a:custGeom>
              <a:avLst/>
              <a:gdLst/>
              <a:ahLst/>
              <a:cxnLst/>
              <a:rect r="r" b="b" t="t" l="l"/>
              <a:pathLst>
                <a:path h="1000827" w="781896">
                  <a:moveTo>
                    <a:pt x="0" y="0"/>
                  </a:moveTo>
                  <a:lnTo>
                    <a:pt x="781896" y="0"/>
                  </a:lnTo>
                  <a:lnTo>
                    <a:pt x="781896" y="1000828"/>
                  </a:lnTo>
                  <a:lnTo>
                    <a:pt x="0" y="1000828"/>
                  </a:lnTo>
                  <a:lnTo>
                    <a:pt x="0" y="0"/>
                  </a:lnTo>
                  <a:close/>
                </a:path>
              </a:pathLst>
            </a:custGeom>
            <a:blipFill>
              <a:blip r:embed="rId24"/>
              <a:stretch>
                <a:fillRect l="0" t="0" r="0" b="0"/>
              </a:stretch>
            </a:blipFill>
          </p:spPr>
        </p:sp>
        <p:sp>
          <p:nvSpPr>
            <p:cNvPr name="TextBox 130" id="130"/>
            <p:cNvSpPr txBox="true"/>
            <p:nvPr/>
          </p:nvSpPr>
          <p:spPr>
            <a:xfrm rot="0">
              <a:off x="2439503" y="5746299"/>
              <a:ext cx="1686325" cy="529818"/>
            </a:xfrm>
            <a:prstGeom prst="rect">
              <a:avLst/>
            </a:prstGeom>
          </p:spPr>
          <p:txBody>
            <a:bodyPr anchor="t" rtlCol="false" tIns="0" lIns="0" bIns="0" rIns="0">
              <a:spAutoFit/>
            </a:bodyPr>
            <a:lstStyle/>
            <a:p>
              <a:pPr algn="ctr">
                <a:lnSpc>
                  <a:spcPts val="1513"/>
                </a:lnSpc>
              </a:pPr>
              <a:r>
                <a:rPr lang="en-US" sz="1513">
                  <a:solidFill>
                    <a:srgbClr val="000000"/>
                  </a:solidFill>
                  <a:latin typeface="Bantayog"/>
                  <a:ea typeface="Bantayog"/>
                  <a:cs typeface="Bantayog"/>
                  <a:sym typeface="Bantayog"/>
                </a:rPr>
                <a:t>black &amp; white</a:t>
              </a:r>
            </a:p>
            <a:p>
              <a:pPr algn="ctr">
                <a:lnSpc>
                  <a:spcPts val="1513"/>
                </a:lnSpc>
              </a:pPr>
              <a:r>
                <a:rPr lang="en-US" sz="1513">
                  <a:solidFill>
                    <a:srgbClr val="000000"/>
                  </a:solidFill>
                  <a:latin typeface="Bantayog"/>
                  <a:ea typeface="Bantayog"/>
                  <a:cs typeface="Bantayog"/>
                  <a:sym typeface="Bantayog"/>
                </a:rPr>
                <a:t>thinking</a:t>
              </a:r>
            </a:p>
          </p:txBody>
        </p:sp>
        <p:sp>
          <p:nvSpPr>
            <p:cNvPr name="TextBox 131" id="131"/>
            <p:cNvSpPr txBox="true"/>
            <p:nvPr/>
          </p:nvSpPr>
          <p:spPr>
            <a:xfrm rot="0">
              <a:off x="2500563" y="6518783"/>
              <a:ext cx="1686618" cy="732704"/>
            </a:xfrm>
            <a:prstGeom prst="rect">
              <a:avLst/>
            </a:prstGeom>
          </p:spPr>
          <p:txBody>
            <a:bodyPr anchor="t" rtlCol="false" tIns="0" lIns="0" bIns="0" rIns="0">
              <a:spAutoFit/>
            </a:bodyPr>
            <a:lstStyle/>
            <a:p>
              <a:pPr algn="ctr">
                <a:lnSpc>
                  <a:spcPts val="1057"/>
                </a:lnSpc>
              </a:pPr>
              <a:r>
                <a:rPr lang="en-US" sz="1057">
                  <a:solidFill>
                    <a:srgbClr val="000000"/>
                  </a:solidFill>
                  <a:latin typeface="Nourd"/>
                  <a:ea typeface="Nourd"/>
                  <a:cs typeface="Nourd"/>
                  <a:sym typeface="Nourd"/>
                </a:rPr>
                <a:t>Most things aren’t black or white:</a:t>
              </a:r>
            </a:p>
            <a:p>
              <a:pPr algn="ctr">
                <a:lnSpc>
                  <a:spcPts val="1057"/>
                </a:lnSpc>
              </a:pPr>
              <a:r>
                <a:rPr lang="en-US" sz="1057">
                  <a:solidFill>
                    <a:srgbClr val="000000"/>
                  </a:solidFill>
                  <a:latin typeface="Nourd"/>
                  <a:ea typeface="Nourd"/>
                  <a:cs typeface="Nourd"/>
                  <a:sym typeface="Nourd"/>
                </a:rPr>
                <a:t>“I didn’t get top marks so I FAILED.”</a:t>
              </a:r>
            </a:p>
          </p:txBody>
        </p:sp>
        <p:sp>
          <p:nvSpPr>
            <p:cNvPr name="TextBox 132" id="132"/>
            <p:cNvSpPr txBox="true"/>
            <p:nvPr/>
          </p:nvSpPr>
          <p:spPr>
            <a:xfrm rot="0">
              <a:off x="4582469" y="6545783"/>
              <a:ext cx="1721288" cy="596918"/>
            </a:xfrm>
            <a:prstGeom prst="rect">
              <a:avLst/>
            </a:prstGeom>
          </p:spPr>
          <p:txBody>
            <a:bodyPr anchor="t" rtlCol="false" tIns="0" lIns="0" bIns="0" rIns="0">
              <a:spAutoFit/>
            </a:bodyPr>
            <a:lstStyle/>
            <a:p>
              <a:pPr algn="ctr">
                <a:lnSpc>
                  <a:spcPts val="1157"/>
                </a:lnSpc>
              </a:pPr>
              <a:r>
                <a:rPr lang="en-US" sz="1157">
                  <a:solidFill>
                    <a:srgbClr val="000000"/>
                  </a:solidFill>
                  <a:latin typeface="Nourd"/>
                  <a:ea typeface="Nourd"/>
                  <a:cs typeface="Nourd"/>
                  <a:sym typeface="Nourd"/>
                </a:rPr>
                <a:t>Imagining the </a:t>
              </a:r>
            </a:p>
            <a:p>
              <a:pPr algn="ctr">
                <a:lnSpc>
                  <a:spcPts val="1157"/>
                </a:lnSpc>
              </a:pPr>
              <a:r>
                <a:rPr lang="en-US" sz="1157">
                  <a:solidFill>
                    <a:srgbClr val="000000"/>
                  </a:solidFill>
                  <a:latin typeface="Nourd"/>
                  <a:ea typeface="Nourd"/>
                  <a:cs typeface="Nourd"/>
                  <a:sym typeface="Nourd"/>
                </a:rPr>
                <a:t>worst possible thing to happen.</a:t>
              </a:r>
            </a:p>
          </p:txBody>
        </p:sp>
        <p:sp>
          <p:nvSpPr>
            <p:cNvPr name="TextBox 133" id="133"/>
            <p:cNvSpPr txBox="true"/>
            <p:nvPr/>
          </p:nvSpPr>
          <p:spPr>
            <a:xfrm rot="0">
              <a:off x="4549662" y="5867051"/>
              <a:ext cx="1726472" cy="242946"/>
            </a:xfrm>
            <a:prstGeom prst="rect">
              <a:avLst/>
            </a:prstGeom>
          </p:spPr>
          <p:txBody>
            <a:bodyPr anchor="t" rtlCol="false" tIns="0" lIns="0" bIns="0" rIns="0">
              <a:spAutoFit/>
            </a:bodyPr>
            <a:lstStyle/>
            <a:p>
              <a:pPr algn="ctr">
                <a:lnSpc>
                  <a:spcPts val="1294"/>
                </a:lnSpc>
              </a:pPr>
              <a:r>
                <a:rPr lang="en-US" sz="1294">
                  <a:solidFill>
                    <a:srgbClr val="000000"/>
                  </a:solidFill>
                  <a:latin typeface="Bantayog"/>
                  <a:ea typeface="Bantayog"/>
                  <a:cs typeface="Bantayog"/>
                  <a:sym typeface="Bantayog"/>
                </a:rPr>
                <a:t>Catastrophising</a:t>
              </a:r>
            </a:p>
          </p:txBody>
        </p:sp>
      </p:grpSp>
      <p:grpSp>
        <p:nvGrpSpPr>
          <p:cNvPr name="Group 134" id="134"/>
          <p:cNvGrpSpPr/>
          <p:nvPr/>
        </p:nvGrpSpPr>
        <p:grpSpPr>
          <a:xfrm rot="0">
            <a:off x="8947789" y="535565"/>
            <a:ext cx="6335770" cy="9228351"/>
            <a:chOff x="0" y="0"/>
            <a:chExt cx="8447693" cy="12304469"/>
          </a:xfrm>
        </p:grpSpPr>
        <p:sp>
          <p:nvSpPr>
            <p:cNvPr name="Freeform 135" id="135"/>
            <p:cNvSpPr/>
            <p:nvPr/>
          </p:nvSpPr>
          <p:spPr>
            <a:xfrm flipH="false" flipV="false" rot="0">
              <a:off x="564482" y="3972601"/>
              <a:ext cx="1415148" cy="1495533"/>
            </a:xfrm>
            <a:custGeom>
              <a:avLst/>
              <a:gdLst/>
              <a:ahLst/>
              <a:cxnLst/>
              <a:rect r="r" b="b" t="t" l="l"/>
              <a:pathLst>
                <a:path h="1495533" w="1415148">
                  <a:moveTo>
                    <a:pt x="0" y="0"/>
                  </a:moveTo>
                  <a:lnTo>
                    <a:pt x="1415148" y="0"/>
                  </a:lnTo>
                  <a:lnTo>
                    <a:pt x="1415148" y="1495533"/>
                  </a:lnTo>
                  <a:lnTo>
                    <a:pt x="0" y="1495533"/>
                  </a:lnTo>
                  <a:lnTo>
                    <a:pt x="0" y="0"/>
                  </a:lnTo>
                  <a:close/>
                </a:path>
              </a:pathLst>
            </a:custGeom>
            <a:blipFill>
              <a:blip r:embed="rId25"/>
              <a:stretch>
                <a:fillRect l="0" t="0" r="0" b="0"/>
              </a:stretch>
            </a:blipFill>
          </p:spPr>
        </p:sp>
        <p:sp>
          <p:nvSpPr>
            <p:cNvPr name="Freeform 136" id="136"/>
            <p:cNvSpPr/>
            <p:nvPr/>
          </p:nvSpPr>
          <p:spPr>
            <a:xfrm flipH="false" flipV="false" rot="645544">
              <a:off x="1964080" y="1976389"/>
              <a:ext cx="3213012" cy="2728140"/>
            </a:xfrm>
            <a:custGeom>
              <a:avLst/>
              <a:gdLst/>
              <a:ahLst/>
              <a:cxnLst/>
              <a:rect r="r" b="b" t="t" l="l"/>
              <a:pathLst>
                <a:path h="2728140" w="3213012">
                  <a:moveTo>
                    <a:pt x="0" y="0"/>
                  </a:moveTo>
                  <a:lnTo>
                    <a:pt x="3213013" y="0"/>
                  </a:lnTo>
                  <a:lnTo>
                    <a:pt x="3213013" y="2728140"/>
                  </a:lnTo>
                  <a:lnTo>
                    <a:pt x="0" y="2728140"/>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37" id="137"/>
            <p:cNvSpPr/>
            <p:nvPr/>
          </p:nvSpPr>
          <p:spPr>
            <a:xfrm flipH="true" flipV="false" rot="-448717">
              <a:off x="3525406" y="4235832"/>
              <a:ext cx="3258599" cy="2766847"/>
            </a:xfrm>
            <a:custGeom>
              <a:avLst/>
              <a:gdLst/>
              <a:ahLst/>
              <a:cxnLst/>
              <a:rect r="r" b="b" t="t" l="l"/>
              <a:pathLst>
                <a:path h="2766847" w="3258599">
                  <a:moveTo>
                    <a:pt x="3258600" y="0"/>
                  </a:moveTo>
                  <a:lnTo>
                    <a:pt x="0" y="0"/>
                  </a:lnTo>
                  <a:lnTo>
                    <a:pt x="0" y="2766847"/>
                  </a:lnTo>
                  <a:lnTo>
                    <a:pt x="3258600" y="2766847"/>
                  </a:lnTo>
                  <a:lnTo>
                    <a:pt x="325860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38" id="138"/>
            <p:cNvSpPr/>
            <p:nvPr/>
          </p:nvSpPr>
          <p:spPr>
            <a:xfrm flipH="false" flipV="false" rot="369544">
              <a:off x="2776273" y="6740819"/>
              <a:ext cx="3289986" cy="2793497"/>
            </a:xfrm>
            <a:custGeom>
              <a:avLst/>
              <a:gdLst/>
              <a:ahLst/>
              <a:cxnLst/>
              <a:rect r="r" b="b" t="t" l="l"/>
              <a:pathLst>
                <a:path h="2793497" w="3289986">
                  <a:moveTo>
                    <a:pt x="0" y="0"/>
                  </a:moveTo>
                  <a:lnTo>
                    <a:pt x="3289986" y="0"/>
                  </a:lnTo>
                  <a:lnTo>
                    <a:pt x="3289986" y="2793497"/>
                  </a:lnTo>
                  <a:lnTo>
                    <a:pt x="0" y="2793497"/>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AutoShape 139" id="139"/>
            <p:cNvSpPr/>
            <p:nvPr/>
          </p:nvSpPr>
          <p:spPr>
            <a:xfrm>
              <a:off x="5707354" y="2564581"/>
              <a:ext cx="2428099" cy="0"/>
            </a:xfrm>
            <a:prstGeom prst="line">
              <a:avLst/>
            </a:prstGeom>
            <a:ln cap="flat" w="16816">
              <a:solidFill>
                <a:srgbClr val="000000"/>
              </a:solidFill>
              <a:prstDash val="solid"/>
              <a:headEnd type="none" len="sm" w="sm"/>
              <a:tailEnd type="none" len="sm" w="sm"/>
            </a:ln>
          </p:spPr>
        </p:sp>
        <p:sp>
          <p:nvSpPr>
            <p:cNvPr name="AutoShape 140" id="140"/>
            <p:cNvSpPr/>
            <p:nvPr/>
          </p:nvSpPr>
          <p:spPr>
            <a:xfrm>
              <a:off x="5707354" y="3003430"/>
              <a:ext cx="2428099" cy="0"/>
            </a:xfrm>
            <a:prstGeom prst="line">
              <a:avLst/>
            </a:prstGeom>
            <a:ln cap="flat" w="16816">
              <a:solidFill>
                <a:srgbClr val="000000"/>
              </a:solidFill>
              <a:prstDash val="solid"/>
              <a:headEnd type="none" len="sm" w="sm"/>
              <a:tailEnd type="none" len="sm" w="sm"/>
            </a:ln>
          </p:spPr>
        </p:sp>
        <p:sp>
          <p:nvSpPr>
            <p:cNvPr name="AutoShape 141" id="141"/>
            <p:cNvSpPr/>
            <p:nvPr/>
          </p:nvSpPr>
          <p:spPr>
            <a:xfrm>
              <a:off x="5707354" y="3442279"/>
              <a:ext cx="2428099" cy="0"/>
            </a:xfrm>
            <a:prstGeom prst="line">
              <a:avLst/>
            </a:prstGeom>
            <a:ln cap="flat" w="16816">
              <a:solidFill>
                <a:srgbClr val="000000"/>
              </a:solidFill>
              <a:prstDash val="solid"/>
              <a:headEnd type="none" len="sm" w="sm"/>
              <a:tailEnd type="none" len="sm" w="sm"/>
            </a:ln>
          </p:spPr>
        </p:sp>
        <p:sp>
          <p:nvSpPr>
            <p:cNvPr name="AutoShape 142" id="142"/>
            <p:cNvSpPr/>
            <p:nvPr/>
          </p:nvSpPr>
          <p:spPr>
            <a:xfrm>
              <a:off x="5707354" y="3881128"/>
              <a:ext cx="2428099" cy="0"/>
            </a:xfrm>
            <a:prstGeom prst="line">
              <a:avLst/>
            </a:prstGeom>
            <a:ln cap="flat" w="16816">
              <a:solidFill>
                <a:srgbClr val="000000"/>
              </a:solidFill>
              <a:prstDash val="solid"/>
              <a:headEnd type="none" len="sm" w="sm"/>
              <a:tailEnd type="none" len="sm" w="sm"/>
            </a:ln>
          </p:spPr>
        </p:sp>
        <p:sp>
          <p:nvSpPr>
            <p:cNvPr name="AutoShape 143" id="143"/>
            <p:cNvSpPr/>
            <p:nvPr/>
          </p:nvSpPr>
          <p:spPr>
            <a:xfrm>
              <a:off x="372063" y="5877533"/>
              <a:ext cx="2428099" cy="0"/>
            </a:xfrm>
            <a:prstGeom prst="line">
              <a:avLst/>
            </a:prstGeom>
            <a:ln cap="flat" w="33633">
              <a:solidFill>
                <a:srgbClr val="000000"/>
              </a:solidFill>
              <a:prstDash val="solid"/>
              <a:headEnd type="none" len="sm" w="sm"/>
              <a:tailEnd type="none" len="sm" w="sm"/>
            </a:ln>
          </p:spPr>
        </p:sp>
        <p:sp>
          <p:nvSpPr>
            <p:cNvPr name="AutoShape 144" id="144"/>
            <p:cNvSpPr/>
            <p:nvPr/>
          </p:nvSpPr>
          <p:spPr>
            <a:xfrm>
              <a:off x="372063" y="6316382"/>
              <a:ext cx="2428099" cy="0"/>
            </a:xfrm>
            <a:prstGeom prst="line">
              <a:avLst/>
            </a:prstGeom>
            <a:ln cap="flat" w="33633">
              <a:solidFill>
                <a:srgbClr val="000000"/>
              </a:solidFill>
              <a:prstDash val="solid"/>
              <a:headEnd type="none" len="sm" w="sm"/>
              <a:tailEnd type="none" len="sm" w="sm"/>
            </a:ln>
          </p:spPr>
        </p:sp>
        <p:sp>
          <p:nvSpPr>
            <p:cNvPr name="AutoShape 145" id="145"/>
            <p:cNvSpPr/>
            <p:nvPr/>
          </p:nvSpPr>
          <p:spPr>
            <a:xfrm>
              <a:off x="372063" y="6755231"/>
              <a:ext cx="2428099" cy="0"/>
            </a:xfrm>
            <a:prstGeom prst="line">
              <a:avLst/>
            </a:prstGeom>
            <a:ln cap="flat" w="33633">
              <a:solidFill>
                <a:srgbClr val="000000"/>
              </a:solidFill>
              <a:prstDash val="solid"/>
              <a:headEnd type="none" len="sm" w="sm"/>
              <a:tailEnd type="none" len="sm" w="sm"/>
            </a:ln>
          </p:spPr>
        </p:sp>
        <p:sp>
          <p:nvSpPr>
            <p:cNvPr name="AutoShape 146" id="146"/>
            <p:cNvSpPr/>
            <p:nvPr/>
          </p:nvSpPr>
          <p:spPr>
            <a:xfrm>
              <a:off x="372063" y="7194080"/>
              <a:ext cx="2428099" cy="0"/>
            </a:xfrm>
            <a:prstGeom prst="line">
              <a:avLst/>
            </a:prstGeom>
            <a:ln cap="flat" w="33633">
              <a:solidFill>
                <a:srgbClr val="000000"/>
              </a:solidFill>
              <a:prstDash val="solid"/>
              <a:headEnd type="none" len="sm" w="sm"/>
              <a:tailEnd type="none" len="sm" w="sm"/>
            </a:ln>
          </p:spPr>
        </p:sp>
        <p:sp>
          <p:nvSpPr>
            <p:cNvPr name="AutoShape 147" id="147"/>
            <p:cNvSpPr/>
            <p:nvPr/>
          </p:nvSpPr>
          <p:spPr>
            <a:xfrm>
              <a:off x="5484133" y="8992753"/>
              <a:ext cx="2428099" cy="0"/>
            </a:xfrm>
            <a:prstGeom prst="line">
              <a:avLst/>
            </a:prstGeom>
            <a:ln cap="flat" w="33633">
              <a:solidFill>
                <a:srgbClr val="000000"/>
              </a:solidFill>
              <a:prstDash val="solid"/>
              <a:headEnd type="none" len="sm" w="sm"/>
              <a:tailEnd type="none" len="sm" w="sm"/>
            </a:ln>
          </p:spPr>
        </p:sp>
        <p:sp>
          <p:nvSpPr>
            <p:cNvPr name="AutoShape 148" id="148"/>
            <p:cNvSpPr/>
            <p:nvPr/>
          </p:nvSpPr>
          <p:spPr>
            <a:xfrm>
              <a:off x="5484133" y="9431602"/>
              <a:ext cx="2428099" cy="0"/>
            </a:xfrm>
            <a:prstGeom prst="line">
              <a:avLst/>
            </a:prstGeom>
            <a:ln cap="flat" w="33633">
              <a:solidFill>
                <a:srgbClr val="000000"/>
              </a:solidFill>
              <a:prstDash val="solid"/>
              <a:headEnd type="none" len="sm" w="sm"/>
              <a:tailEnd type="none" len="sm" w="sm"/>
            </a:ln>
          </p:spPr>
        </p:sp>
        <p:sp>
          <p:nvSpPr>
            <p:cNvPr name="AutoShape 149" id="149"/>
            <p:cNvSpPr/>
            <p:nvPr/>
          </p:nvSpPr>
          <p:spPr>
            <a:xfrm>
              <a:off x="5484133" y="9870451"/>
              <a:ext cx="2428099" cy="0"/>
            </a:xfrm>
            <a:prstGeom prst="line">
              <a:avLst/>
            </a:prstGeom>
            <a:ln cap="flat" w="33633">
              <a:solidFill>
                <a:srgbClr val="000000"/>
              </a:solidFill>
              <a:prstDash val="solid"/>
              <a:headEnd type="none" len="sm" w="sm"/>
              <a:tailEnd type="none" len="sm" w="sm"/>
            </a:ln>
          </p:spPr>
        </p:sp>
        <p:sp>
          <p:nvSpPr>
            <p:cNvPr name="AutoShape 150" id="150"/>
            <p:cNvSpPr/>
            <p:nvPr/>
          </p:nvSpPr>
          <p:spPr>
            <a:xfrm>
              <a:off x="5484133" y="10309300"/>
              <a:ext cx="2428099" cy="0"/>
            </a:xfrm>
            <a:prstGeom prst="line">
              <a:avLst/>
            </a:prstGeom>
            <a:ln cap="flat" w="33633">
              <a:solidFill>
                <a:srgbClr val="000000"/>
              </a:solidFill>
              <a:prstDash val="solid"/>
              <a:headEnd type="none" len="sm" w="sm"/>
              <a:tailEnd type="none" len="sm" w="sm"/>
            </a:ln>
          </p:spPr>
        </p:sp>
        <p:sp>
          <p:nvSpPr>
            <p:cNvPr name="Freeform 151" id="151"/>
            <p:cNvSpPr/>
            <p:nvPr/>
          </p:nvSpPr>
          <p:spPr>
            <a:xfrm flipH="false" flipV="false" rot="0">
              <a:off x="1586113" y="8417782"/>
              <a:ext cx="1354385" cy="2167016"/>
            </a:xfrm>
            <a:custGeom>
              <a:avLst/>
              <a:gdLst/>
              <a:ahLst/>
              <a:cxnLst/>
              <a:rect r="r" b="b" t="t" l="l"/>
              <a:pathLst>
                <a:path h="2167016" w="1354385">
                  <a:moveTo>
                    <a:pt x="0" y="0"/>
                  </a:moveTo>
                  <a:lnTo>
                    <a:pt x="1354385" y="0"/>
                  </a:lnTo>
                  <a:lnTo>
                    <a:pt x="1354385" y="2167015"/>
                  </a:lnTo>
                  <a:lnTo>
                    <a:pt x="0" y="216701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52" id="152"/>
            <p:cNvSpPr/>
            <p:nvPr/>
          </p:nvSpPr>
          <p:spPr>
            <a:xfrm flipH="false" flipV="false" rot="0">
              <a:off x="6697877" y="6173508"/>
              <a:ext cx="1290916" cy="1952235"/>
            </a:xfrm>
            <a:custGeom>
              <a:avLst/>
              <a:gdLst/>
              <a:ahLst/>
              <a:cxnLst/>
              <a:rect r="r" b="b" t="t" l="l"/>
              <a:pathLst>
                <a:path h="1952235" w="1290916">
                  <a:moveTo>
                    <a:pt x="0" y="0"/>
                  </a:moveTo>
                  <a:lnTo>
                    <a:pt x="1290915" y="0"/>
                  </a:lnTo>
                  <a:lnTo>
                    <a:pt x="1290915" y="1952236"/>
                  </a:lnTo>
                  <a:lnTo>
                    <a:pt x="0" y="1952236"/>
                  </a:lnTo>
                  <a:lnTo>
                    <a:pt x="0" y="0"/>
                  </a:lnTo>
                  <a:close/>
                </a:path>
              </a:pathLst>
            </a:custGeom>
            <a:blipFill>
              <a:blip r:embed="rId30"/>
              <a:stretch>
                <a:fillRect l="0" t="0" r="0" b="0"/>
              </a:stretch>
            </a:blipFill>
          </p:spPr>
        </p:sp>
        <p:sp>
          <p:nvSpPr>
            <p:cNvPr name="TextBox 153" id="153"/>
            <p:cNvSpPr txBox="true"/>
            <p:nvPr/>
          </p:nvSpPr>
          <p:spPr>
            <a:xfrm rot="0">
              <a:off x="0" y="-9525"/>
              <a:ext cx="8135453" cy="769429"/>
            </a:xfrm>
            <a:prstGeom prst="rect">
              <a:avLst/>
            </a:prstGeom>
          </p:spPr>
          <p:txBody>
            <a:bodyPr anchor="t" rtlCol="false" tIns="0" lIns="0" bIns="0" rIns="0">
              <a:spAutoFit/>
            </a:bodyPr>
            <a:lstStyle/>
            <a:p>
              <a:pPr algn="ctr">
                <a:lnSpc>
                  <a:spcPts val="2244"/>
                </a:lnSpc>
              </a:pPr>
              <a:r>
                <a:rPr lang="en-US" sz="1885" spc="356">
                  <a:solidFill>
                    <a:srgbClr val="000000"/>
                  </a:solidFill>
                  <a:latin typeface="Bernoru"/>
                  <a:ea typeface="Bernoru"/>
                  <a:cs typeface="Bernoru"/>
                  <a:sym typeface="Bernoru"/>
                </a:rPr>
                <a:t>CAN YOU SPOT THE COGNITIVE DISTORTIONS IN THESE THOUGHTS?</a:t>
              </a:r>
            </a:p>
          </p:txBody>
        </p:sp>
        <p:sp>
          <p:nvSpPr>
            <p:cNvPr name="TextBox 154" id="154"/>
            <p:cNvSpPr txBox="true"/>
            <p:nvPr/>
          </p:nvSpPr>
          <p:spPr>
            <a:xfrm rot="0">
              <a:off x="2465809" y="2454037"/>
              <a:ext cx="2310729" cy="1236996"/>
            </a:xfrm>
            <a:prstGeom prst="rect">
              <a:avLst/>
            </a:prstGeom>
          </p:spPr>
          <p:txBody>
            <a:bodyPr anchor="t" rtlCol="false" tIns="0" lIns="0" bIns="0" rIns="0">
              <a:spAutoFit/>
            </a:bodyPr>
            <a:lstStyle/>
            <a:p>
              <a:pPr algn="ctr">
                <a:lnSpc>
                  <a:spcPts val="1513"/>
                </a:lnSpc>
              </a:pPr>
              <a:r>
                <a:rPr lang="en-US" sz="1261">
                  <a:solidFill>
                    <a:srgbClr val="000000"/>
                  </a:solidFill>
                  <a:latin typeface="Playpen Sans"/>
                  <a:ea typeface="Playpen Sans"/>
                  <a:cs typeface="Playpen Sans"/>
                  <a:sym typeface="Playpen Sans"/>
                </a:rPr>
                <a:t>Mum always tells me off for not tidying my room!! She thinks I’m lazy and I’m not!!</a:t>
              </a:r>
            </a:p>
            <a:p>
              <a:pPr algn="ctr">
                <a:lnSpc>
                  <a:spcPts val="1513"/>
                </a:lnSpc>
              </a:pPr>
              <a:r>
                <a:rPr lang="en-US" sz="1261">
                  <a:solidFill>
                    <a:srgbClr val="000000"/>
                  </a:solidFill>
                  <a:latin typeface="Playpen Sans"/>
                  <a:ea typeface="Playpen Sans"/>
                  <a:cs typeface="Playpen Sans"/>
                  <a:sym typeface="Playpen Sans"/>
                </a:rPr>
                <a:t>She’s stupid!! </a:t>
              </a:r>
            </a:p>
          </p:txBody>
        </p:sp>
        <p:sp>
          <p:nvSpPr>
            <p:cNvPr name="TextBox 155" id="155"/>
            <p:cNvSpPr txBox="true"/>
            <p:nvPr/>
          </p:nvSpPr>
          <p:spPr>
            <a:xfrm rot="0">
              <a:off x="3936246" y="4766429"/>
              <a:ext cx="2436919" cy="1298846"/>
            </a:xfrm>
            <a:prstGeom prst="rect">
              <a:avLst/>
            </a:prstGeom>
          </p:spPr>
          <p:txBody>
            <a:bodyPr anchor="t" rtlCol="false" tIns="0" lIns="0" bIns="0" rIns="0">
              <a:spAutoFit/>
            </a:bodyPr>
            <a:lstStyle/>
            <a:p>
              <a:pPr algn="ctr">
                <a:lnSpc>
                  <a:spcPts val="1342"/>
                </a:lnSpc>
              </a:pPr>
              <a:r>
                <a:rPr lang="en-US" sz="1118">
                  <a:solidFill>
                    <a:srgbClr val="000000"/>
                  </a:solidFill>
                  <a:latin typeface="Playpen Sans"/>
                  <a:ea typeface="Playpen Sans"/>
                  <a:cs typeface="Playpen Sans"/>
                  <a:sym typeface="Playpen Sans"/>
                </a:rPr>
                <a:t>I’m going to do so badly at the piano recital! Everyone’s going to laugh at me! I’m an idiot! </a:t>
              </a:r>
            </a:p>
            <a:p>
              <a:pPr algn="ctr">
                <a:lnSpc>
                  <a:spcPts val="1342"/>
                </a:lnSpc>
              </a:pPr>
              <a:r>
                <a:rPr lang="en-US" sz="1118">
                  <a:solidFill>
                    <a:srgbClr val="000000"/>
                  </a:solidFill>
                  <a:latin typeface="Playpen Sans"/>
                  <a:ea typeface="Playpen Sans"/>
                  <a:cs typeface="Playpen Sans"/>
                  <a:sym typeface="Playpen Sans"/>
                </a:rPr>
                <a:t>I should have practised more! </a:t>
              </a:r>
            </a:p>
          </p:txBody>
        </p:sp>
        <p:grpSp>
          <p:nvGrpSpPr>
            <p:cNvPr name="Group 156" id="156"/>
            <p:cNvGrpSpPr/>
            <p:nvPr/>
          </p:nvGrpSpPr>
          <p:grpSpPr>
            <a:xfrm rot="0">
              <a:off x="646548" y="10825022"/>
              <a:ext cx="7091413" cy="1341462"/>
              <a:chOff x="0" y="0"/>
              <a:chExt cx="2519148" cy="476540"/>
            </a:xfrm>
          </p:grpSpPr>
          <p:sp>
            <p:nvSpPr>
              <p:cNvPr name="Freeform 157" id="157"/>
              <p:cNvSpPr/>
              <p:nvPr/>
            </p:nvSpPr>
            <p:spPr>
              <a:xfrm flipH="false" flipV="false" rot="0">
                <a:off x="0" y="0"/>
                <a:ext cx="2519148" cy="476540"/>
              </a:xfrm>
              <a:custGeom>
                <a:avLst/>
                <a:gdLst/>
                <a:ahLst/>
                <a:cxnLst/>
                <a:rect r="r" b="b" t="t" l="l"/>
                <a:pathLst>
                  <a:path h="476540" w="2519148">
                    <a:moveTo>
                      <a:pt x="35538" y="0"/>
                    </a:moveTo>
                    <a:lnTo>
                      <a:pt x="2483610" y="0"/>
                    </a:lnTo>
                    <a:cubicBezTo>
                      <a:pt x="2503237" y="0"/>
                      <a:pt x="2519148" y="15911"/>
                      <a:pt x="2519148" y="35538"/>
                    </a:cubicBezTo>
                    <a:lnTo>
                      <a:pt x="2519148" y="441002"/>
                    </a:lnTo>
                    <a:cubicBezTo>
                      <a:pt x="2519148" y="460629"/>
                      <a:pt x="2503237" y="476540"/>
                      <a:pt x="2483610" y="476540"/>
                    </a:cubicBezTo>
                    <a:lnTo>
                      <a:pt x="35538" y="476540"/>
                    </a:lnTo>
                    <a:cubicBezTo>
                      <a:pt x="26112" y="476540"/>
                      <a:pt x="17073" y="472796"/>
                      <a:pt x="10409" y="466131"/>
                    </a:cubicBezTo>
                    <a:cubicBezTo>
                      <a:pt x="3744" y="459467"/>
                      <a:pt x="0" y="450428"/>
                      <a:pt x="0" y="441002"/>
                    </a:cubicBezTo>
                    <a:lnTo>
                      <a:pt x="0" y="35538"/>
                    </a:lnTo>
                    <a:cubicBezTo>
                      <a:pt x="0" y="15911"/>
                      <a:pt x="15911" y="0"/>
                      <a:pt x="35538" y="0"/>
                    </a:cubicBezTo>
                    <a:close/>
                  </a:path>
                </a:pathLst>
              </a:custGeom>
              <a:solidFill>
                <a:srgbClr val="BFE2E4"/>
              </a:solidFill>
            </p:spPr>
          </p:sp>
          <p:sp>
            <p:nvSpPr>
              <p:cNvPr name="TextBox 158" id="158"/>
              <p:cNvSpPr txBox="true"/>
              <p:nvPr/>
            </p:nvSpPr>
            <p:spPr>
              <a:xfrm>
                <a:off x="0" y="-9525"/>
                <a:ext cx="2519148" cy="486065"/>
              </a:xfrm>
              <a:prstGeom prst="rect">
                <a:avLst/>
              </a:prstGeom>
            </p:spPr>
            <p:txBody>
              <a:bodyPr anchor="ctr" rtlCol="false" tIns="36801" lIns="36801" bIns="36801" rIns="36801"/>
              <a:lstStyle/>
              <a:p>
                <a:pPr algn="ctr">
                  <a:lnSpc>
                    <a:spcPts val="723"/>
                  </a:lnSpc>
                </a:pPr>
              </a:p>
            </p:txBody>
          </p:sp>
        </p:grpSp>
        <p:grpSp>
          <p:nvGrpSpPr>
            <p:cNvPr name="Group 159" id="159"/>
            <p:cNvGrpSpPr/>
            <p:nvPr/>
          </p:nvGrpSpPr>
          <p:grpSpPr>
            <a:xfrm rot="0">
              <a:off x="812966" y="10956333"/>
              <a:ext cx="6749755" cy="1061554"/>
              <a:chOff x="0" y="0"/>
              <a:chExt cx="2397778" cy="377106"/>
            </a:xfrm>
          </p:grpSpPr>
          <p:sp>
            <p:nvSpPr>
              <p:cNvPr name="Freeform 160" id="160"/>
              <p:cNvSpPr/>
              <p:nvPr/>
            </p:nvSpPr>
            <p:spPr>
              <a:xfrm flipH="false" flipV="false" rot="0">
                <a:off x="0" y="0"/>
                <a:ext cx="2397778" cy="377106"/>
              </a:xfrm>
              <a:custGeom>
                <a:avLst/>
                <a:gdLst/>
                <a:ahLst/>
                <a:cxnLst/>
                <a:rect r="r" b="b" t="t" l="l"/>
                <a:pathLst>
                  <a:path h="377106" w="2397778">
                    <a:moveTo>
                      <a:pt x="37337" y="0"/>
                    </a:moveTo>
                    <a:lnTo>
                      <a:pt x="2360441" y="0"/>
                    </a:lnTo>
                    <a:cubicBezTo>
                      <a:pt x="2381062" y="0"/>
                      <a:pt x="2397778" y="16716"/>
                      <a:pt x="2397778" y="37337"/>
                    </a:cubicBezTo>
                    <a:lnTo>
                      <a:pt x="2397778" y="339769"/>
                    </a:lnTo>
                    <a:cubicBezTo>
                      <a:pt x="2397778" y="360389"/>
                      <a:pt x="2381062" y="377106"/>
                      <a:pt x="2360441" y="377106"/>
                    </a:cubicBezTo>
                    <a:lnTo>
                      <a:pt x="37337" y="377106"/>
                    </a:lnTo>
                    <a:cubicBezTo>
                      <a:pt x="27434" y="377106"/>
                      <a:pt x="17938" y="373172"/>
                      <a:pt x="10936" y="366170"/>
                    </a:cubicBezTo>
                    <a:cubicBezTo>
                      <a:pt x="3934" y="359168"/>
                      <a:pt x="0" y="349671"/>
                      <a:pt x="0" y="339769"/>
                    </a:cubicBezTo>
                    <a:lnTo>
                      <a:pt x="0" y="37337"/>
                    </a:lnTo>
                    <a:cubicBezTo>
                      <a:pt x="0" y="16716"/>
                      <a:pt x="16716" y="0"/>
                      <a:pt x="37337" y="0"/>
                    </a:cubicBezTo>
                    <a:close/>
                  </a:path>
                </a:pathLst>
              </a:custGeom>
              <a:solidFill>
                <a:srgbClr val="FFFFFF"/>
              </a:solidFill>
            </p:spPr>
          </p:sp>
          <p:sp>
            <p:nvSpPr>
              <p:cNvPr name="TextBox 161" id="161"/>
              <p:cNvSpPr txBox="true"/>
              <p:nvPr/>
            </p:nvSpPr>
            <p:spPr>
              <a:xfrm>
                <a:off x="0" y="-9525"/>
                <a:ext cx="2397778" cy="386631"/>
              </a:xfrm>
              <a:prstGeom prst="rect">
                <a:avLst/>
              </a:prstGeom>
            </p:spPr>
            <p:txBody>
              <a:bodyPr anchor="ctr" rtlCol="false" tIns="36801" lIns="36801" bIns="36801" rIns="36801"/>
              <a:lstStyle/>
              <a:p>
                <a:pPr algn="ctr">
                  <a:lnSpc>
                    <a:spcPts val="723"/>
                  </a:lnSpc>
                </a:pPr>
              </a:p>
            </p:txBody>
          </p:sp>
        </p:grpSp>
        <p:sp>
          <p:nvSpPr>
            <p:cNvPr name="TextBox 162" id="162"/>
            <p:cNvSpPr txBox="true"/>
            <p:nvPr/>
          </p:nvSpPr>
          <p:spPr>
            <a:xfrm rot="0">
              <a:off x="987126" y="11065514"/>
              <a:ext cx="6401435" cy="862242"/>
            </a:xfrm>
            <a:prstGeom prst="rect">
              <a:avLst/>
            </a:prstGeom>
          </p:spPr>
          <p:txBody>
            <a:bodyPr anchor="t" rtlCol="false" tIns="0" lIns="0" bIns="0" rIns="0">
              <a:spAutoFit/>
            </a:bodyPr>
            <a:lstStyle/>
            <a:p>
              <a:pPr algn="ctr">
                <a:lnSpc>
                  <a:spcPts val="1655"/>
                </a:lnSpc>
              </a:pPr>
              <a:r>
                <a:rPr lang="en-US" sz="1655">
                  <a:solidFill>
                    <a:srgbClr val="000000"/>
                  </a:solidFill>
                  <a:latin typeface="Bantayog"/>
                  <a:ea typeface="Bantayog"/>
                  <a:cs typeface="Bantayog"/>
                  <a:sym typeface="Bantayog"/>
                </a:rPr>
                <a:t>are these thoughts helpful? Are they true? </a:t>
              </a:r>
            </a:p>
            <a:p>
              <a:pPr algn="ctr">
                <a:lnSpc>
                  <a:spcPts val="1655"/>
                </a:lnSpc>
              </a:pPr>
              <a:r>
                <a:rPr lang="en-US" sz="1655">
                  <a:solidFill>
                    <a:srgbClr val="000000"/>
                  </a:solidFill>
                  <a:latin typeface="Bantayog"/>
                  <a:ea typeface="Bantayog"/>
                  <a:cs typeface="Bantayog"/>
                  <a:sym typeface="Bantayog"/>
                </a:rPr>
                <a:t>can you think of alternative thoughts </a:t>
              </a:r>
            </a:p>
            <a:p>
              <a:pPr algn="ctr">
                <a:lnSpc>
                  <a:spcPts val="1655"/>
                </a:lnSpc>
              </a:pPr>
              <a:r>
                <a:rPr lang="en-US" sz="1655">
                  <a:solidFill>
                    <a:srgbClr val="000000"/>
                  </a:solidFill>
                  <a:latin typeface="Bantayog"/>
                  <a:ea typeface="Bantayog"/>
                  <a:cs typeface="Bantayog"/>
                  <a:sym typeface="Bantayog"/>
                </a:rPr>
                <a:t>which are more helpful and realistic?</a:t>
              </a:r>
            </a:p>
          </p:txBody>
        </p:sp>
        <p:sp>
          <p:nvSpPr>
            <p:cNvPr name="TextBox 163" id="163"/>
            <p:cNvSpPr txBox="true"/>
            <p:nvPr/>
          </p:nvSpPr>
          <p:spPr>
            <a:xfrm rot="0">
              <a:off x="225774" y="901704"/>
              <a:ext cx="7763018" cy="694421"/>
            </a:xfrm>
            <a:prstGeom prst="rect">
              <a:avLst/>
            </a:prstGeom>
          </p:spPr>
          <p:txBody>
            <a:bodyPr anchor="t" rtlCol="false" tIns="0" lIns="0" bIns="0" rIns="0">
              <a:spAutoFit/>
            </a:bodyPr>
            <a:lstStyle/>
            <a:p>
              <a:pPr algn="ctr">
                <a:lnSpc>
                  <a:spcPts val="2215"/>
                </a:lnSpc>
              </a:pPr>
              <a:r>
                <a:rPr lang="en-US" sz="1467">
                  <a:solidFill>
                    <a:srgbClr val="000000"/>
                  </a:solidFill>
                  <a:latin typeface="Playwrite US Modern"/>
                  <a:ea typeface="Playwrite US Modern"/>
                  <a:cs typeface="Playwrite US Modern"/>
                  <a:sym typeface="Playwrite US Modern"/>
                </a:rPr>
                <a:t>Remember, a lot of the distortions will overlap!</a:t>
              </a:r>
            </a:p>
            <a:p>
              <a:pPr algn="ctr">
                <a:lnSpc>
                  <a:spcPts val="2215"/>
                </a:lnSpc>
              </a:pPr>
              <a:r>
                <a:rPr lang="en-US" sz="1467">
                  <a:solidFill>
                    <a:srgbClr val="000000"/>
                  </a:solidFill>
                  <a:latin typeface="Playwrite US Modern"/>
                  <a:ea typeface="Playwrite US Modern"/>
                  <a:cs typeface="Playwrite US Modern"/>
                  <a:sym typeface="Playwrite US Modern"/>
                </a:rPr>
                <a:t>Circle the distortions in the thoughts and label them.</a:t>
              </a:r>
            </a:p>
          </p:txBody>
        </p:sp>
        <p:sp>
          <p:nvSpPr>
            <p:cNvPr name="TextBox 164" id="164"/>
            <p:cNvSpPr txBox="true"/>
            <p:nvPr/>
          </p:nvSpPr>
          <p:spPr>
            <a:xfrm rot="0">
              <a:off x="3222238" y="7243159"/>
              <a:ext cx="2599280" cy="1298846"/>
            </a:xfrm>
            <a:prstGeom prst="rect">
              <a:avLst/>
            </a:prstGeom>
          </p:spPr>
          <p:txBody>
            <a:bodyPr anchor="t" rtlCol="false" tIns="0" lIns="0" bIns="0" rIns="0">
              <a:spAutoFit/>
            </a:bodyPr>
            <a:lstStyle/>
            <a:p>
              <a:pPr algn="ctr">
                <a:lnSpc>
                  <a:spcPts val="1342"/>
                </a:lnSpc>
              </a:pPr>
              <a:r>
                <a:rPr lang="en-US" sz="1118">
                  <a:solidFill>
                    <a:srgbClr val="000000"/>
                  </a:solidFill>
                  <a:latin typeface="Playpen Sans"/>
                  <a:ea typeface="Playpen Sans"/>
                  <a:cs typeface="Playpen Sans"/>
                  <a:sym typeface="Playpen Sans"/>
                </a:rPr>
                <a:t>My best friend didn’t </a:t>
              </a:r>
            </a:p>
            <a:p>
              <a:pPr algn="ctr">
                <a:lnSpc>
                  <a:spcPts val="1342"/>
                </a:lnSpc>
              </a:pPr>
              <a:r>
                <a:rPr lang="en-US" sz="1118">
                  <a:solidFill>
                    <a:srgbClr val="000000"/>
                  </a:solidFill>
                  <a:latin typeface="Playpen Sans"/>
                  <a:ea typeface="Playpen Sans"/>
                  <a:cs typeface="Playpen Sans"/>
                  <a:sym typeface="Playpen Sans"/>
                </a:rPr>
                <a:t>sit next to me on the bus. </a:t>
              </a:r>
            </a:p>
            <a:p>
              <a:pPr algn="ctr">
                <a:lnSpc>
                  <a:spcPts val="1342"/>
                </a:lnSpc>
              </a:pPr>
              <a:r>
                <a:rPr lang="en-US" sz="1118">
                  <a:solidFill>
                    <a:srgbClr val="000000"/>
                  </a:solidFill>
                  <a:latin typeface="Playpen Sans"/>
                  <a:ea typeface="Playpen Sans"/>
                  <a:cs typeface="Playpen Sans"/>
                  <a:sym typeface="Playpen Sans"/>
                </a:rPr>
                <a:t>I must have done something wrong. </a:t>
              </a:r>
            </a:p>
            <a:p>
              <a:pPr algn="ctr">
                <a:lnSpc>
                  <a:spcPts val="1342"/>
                </a:lnSpc>
              </a:pPr>
              <a:r>
                <a:rPr lang="en-US" sz="1118">
                  <a:solidFill>
                    <a:srgbClr val="000000"/>
                  </a:solidFill>
                  <a:latin typeface="Playpen Sans"/>
                  <a:ea typeface="Playpen Sans"/>
                  <a:cs typeface="Playpen Sans"/>
                  <a:sym typeface="Playpen Sans"/>
                </a:rPr>
                <a:t>Why doesn’t she like me any more?</a:t>
              </a:r>
            </a:p>
          </p:txBody>
        </p:sp>
        <p:sp>
          <p:nvSpPr>
            <p:cNvPr name="TextBox 165" id="165"/>
            <p:cNvSpPr txBox="true"/>
            <p:nvPr/>
          </p:nvSpPr>
          <p:spPr>
            <a:xfrm rot="0">
              <a:off x="7767425" y="11960056"/>
              <a:ext cx="680268" cy="344413"/>
            </a:xfrm>
            <a:prstGeom prst="rect">
              <a:avLst/>
            </a:prstGeom>
          </p:spPr>
          <p:txBody>
            <a:bodyPr anchor="t" rtlCol="false" tIns="0" lIns="0" bIns="0" rIns="0">
              <a:spAutoFit/>
            </a:bodyPr>
            <a:lstStyle/>
            <a:p>
              <a:pPr algn="ctr">
                <a:lnSpc>
                  <a:spcPts val="1879"/>
                </a:lnSpc>
              </a:pPr>
              <a:r>
                <a:rPr lang="en-US" sz="1879">
                  <a:solidFill>
                    <a:srgbClr val="000000"/>
                  </a:solidFill>
                  <a:latin typeface="Bantayog"/>
                  <a:ea typeface="Bantayog"/>
                  <a:cs typeface="Bantayog"/>
                  <a:sym typeface="Bantayog"/>
                </a:rPr>
                <a:t>5</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1953612" y="407717"/>
            <a:ext cx="6347700" cy="9356199"/>
            <a:chOff x="0" y="0"/>
            <a:chExt cx="8463600" cy="12474932"/>
          </a:xfrm>
        </p:grpSpPr>
        <p:grpSp>
          <p:nvGrpSpPr>
            <p:cNvPr name="Group 11" id="11"/>
            <p:cNvGrpSpPr/>
            <p:nvPr/>
          </p:nvGrpSpPr>
          <p:grpSpPr>
            <a:xfrm rot="0">
              <a:off x="1269017" y="4242826"/>
              <a:ext cx="6130578" cy="1172925"/>
              <a:chOff x="0" y="0"/>
              <a:chExt cx="1244096" cy="238025"/>
            </a:xfrm>
          </p:grpSpPr>
          <p:sp>
            <p:nvSpPr>
              <p:cNvPr name="Freeform 12" id="12"/>
              <p:cNvSpPr/>
              <p:nvPr/>
            </p:nvSpPr>
            <p:spPr>
              <a:xfrm flipH="false" flipV="false" rot="0">
                <a:off x="0" y="0"/>
                <a:ext cx="1244096" cy="238025"/>
              </a:xfrm>
              <a:custGeom>
                <a:avLst/>
                <a:gdLst/>
                <a:ahLst/>
                <a:cxnLst/>
                <a:rect r="r" b="b" t="t" l="l"/>
                <a:pathLst>
                  <a:path h="238025" w="1244096">
                    <a:moveTo>
                      <a:pt x="0" y="0"/>
                    </a:moveTo>
                    <a:lnTo>
                      <a:pt x="1244096" y="0"/>
                    </a:lnTo>
                    <a:lnTo>
                      <a:pt x="1244096" y="238025"/>
                    </a:lnTo>
                    <a:lnTo>
                      <a:pt x="0" y="238025"/>
                    </a:lnTo>
                    <a:close/>
                  </a:path>
                </a:pathLst>
              </a:custGeom>
              <a:solidFill>
                <a:srgbClr val="BFE2E4"/>
              </a:solidFill>
            </p:spPr>
          </p:sp>
          <p:sp>
            <p:nvSpPr>
              <p:cNvPr name="TextBox 13" id="13"/>
              <p:cNvSpPr txBox="true"/>
              <p:nvPr/>
            </p:nvSpPr>
            <p:spPr>
              <a:xfrm>
                <a:off x="0" y="-9525"/>
                <a:ext cx="1244096" cy="247550"/>
              </a:xfrm>
              <a:prstGeom prst="rect">
                <a:avLst/>
              </a:prstGeom>
            </p:spPr>
            <p:txBody>
              <a:bodyPr anchor="ctr" rtlCol="false" tIns="25314" lIns="25314" bIns="25314" rIns="25314"/>
              <a:lstStyle/>
              <a:p>
                <a:pPr algn="ctr">
                  <a:lnSpc>
                    <a:spcPts val="723"/>
                  </a:lnSpc>
                </a:pPr>
              </a:p>
            </p:txBody>
          </p:sp>
        </p:grpSp>
        <p:sp>
          <p:nvSpPr>
            <p:cNvPr name="AutoShape 14" id="14"/>
            <p:cNvSpPr/>
            <p:nvPr/>
          </p:nvSpPr>
          <p:spPr>
            <a:xfrm>
              <a:off x="5298079" y="8369187"/>
              <a:ext cx="2207887" cy="0"/>
            </a:xfrm>
            <a:prstGeom prst="line">
              <a:avLst/>
            </a:prstGeom>
            <a:ln cap="flat" w="17046">
              <a:solidFill>
                <a:srgbClr val="000000"/>
              </a:solidFill>
              <a:prstDash val="solid"/>
              <a:headEnd type="none" len="sm" w="sm"/>
              <a:tailEnd type="none" len="sm" w="sm"/>
            </a:ln>
          </p:spPr>
        </p:sp>
        <p:sp>
          <p:nvSpPr>
            <p:cNvPr name="AutoShape 15" id="15"/>
            <p:cNvSpPr/>
            <p:nvPr/>
          </p:nvSpPr>
          <p:spPr>
            <a:xfrm>
              <a:off x="5298079" y="9566332"/>
              <a:ext cx="2207887" cy="0"/>
            </a:xfrm>
            <a:prstGeom prst="line">
              <a:avLst/>
            </a:prstGeom>
            <a:ln cap="flat" w="17046">
              <a:solidFill>
                <a:srgbClr val="000000"/>
              </a:solidFill>
              <a:prstDash val="solid"/>
              <a:headEnd type="none" len="sm" w="sm"/>
              <a:tailEnd type="none" len="sm" w="sm"/>
            </a:ln>
          </p:spPr>
        </p:sp>
        <p:sp>
          <p:nvSpPr>
            <p:cNvPr name="Freeform 16" id="16"/>
            <p:cNvSpPr/>
            <p:nvPr/>
          </p:nvSpPr>
          <p:spPr>
            <a:xfrm flipH="false" flipV="false" rot="0">
              <a:off x="604225" y="10733911"/>
              <a:ext cx="1373162" cy="1716453"/>
            </a:xfrm>
            <a:custGeom>
              <a:avLst/>
              <a:gdLst/>
              <a:ahLst/>
              <a:cxnLst/>
              <a:rect r="r" b="b" t="t" l="l"/>
              <a:pathLst>
                <a:path h="1716453" w="1373162">
                  <a:moveTo>
                    <a:pt x="0" y="0"/>
                  </a:moveTo>
                  <a:lnTo>
                    <a:pt x="1373163" y="0"/>
                  </a:lnTo>
                  <a:lnTo>
                    <a:pt x="1373163" y="1716453"/>
                  </a:lnTo>
                  <a:lnTo>
                    <a:pt x="0" y="1716453"/>
                  </a:lnTo>
                  <a:lnTo>
                    <a:pt x="0" y="0"/>
                  </a:lnTo>
                  <a:close/>
                </a:path>
              </a:pathLst>
            </a:custGeom>
            <a:blipFill>
              <a:blip r:embed="rId5"/>
              <a:stretch>
                <a:fillRect l="0" t="0" r="0" b="0"/>
              </a:stretch>
            </a:blipFill>
          </p:spPr>
        </p:sp>
        <p:sp>
          <p:nvSpPr>
            <p:cNvPr name="Freeform 17" id="17"/>
            <p:cNvSpPr/>
            <p:nvPr/>
          </p:nvSpPr>
          <p:spPr>
            <a:xfrm flipH="true" flipV="false" rot="0">
              <a:off x="439795" y="7777042"/>
              <a:ext cx="1572869" cy="2433839"/>
            </a:xfrm>
            <a:custGeom>
              <a:avLst/>
              <a:gdLst/>
              <a:ahLst/>
              <a:cxnLst/>
              <a:rect r="r" b="b" t="t" l="l"/>
              <a:pathLst>
                <a:path h="2433839" w="1572869">
                  <a:moveTo>
                    <a:pt x="1572869" y="0"/>
                  </a:moveTo>
                  <a:lnTo>
                    <a:pt x="0" y="0"/>
                  </a:lnTo>
                  <a:lnTo>
                    <a:pt x="0" y="2433839"/>
                  </a:lnTo>
                  <a:lnTo>
                    <a:pt x="1572869" y="2433839"/>
                  </a:lnTo>
                  <a:lnTo>
                    <a:pt x="1572869" y="0"/>
                  </a:lnTo>
                  <a:close/>
                </a:path>
              </a:pathLst>
            </a:custGeom>
            <a:blipFill>
              <a:blip r:embed="rId6"/>
              <a:stretch>
                <a:fillRect l="0" t="0" r="0" b="0"/>
              </a:stretch>
            </a:blipFill>
          </p:spPr>
        </p:sp>
        <p:sp>
          <p:nvSpPr>
            <p:cNvPr name="Freeform 18" id="18"/>
            <p:cNvSpPr/>
            <p:nvPr/>
          </p:nvSpPr>
          <p:spPr>
            <a:xfrm flipH="true" flipV="false" rot="0">
              <a:off x="1851441" y="6716320"/>
              <a:ext cx="2845841" cy="2121445"/>
            </a:xfrm>
            <a:custGeom>
              <a:avLst/>
              <a:gdLst/>
              <a:ahLst/>
              <a:cxnLst/>
              <a:rect r="r" b="b" t="t" l="l"/>
              <a:pathLst>
                <a:path h="2121445" w="2845841">
                  <a:moveTo>
                    <a:pt x="2845841" y="0"/>
                  </a:moveTo>
                  <a:lnTo>
                    <a:pt x="0" y="0"/>
                  </a:lnTo>
                  <a:lnTo>
                    <a:pt x="0" y="2121445"/>
                  </a:lnTo>
                  <a:lnTo>
                    <a:pt x="2845841" y="2121445"/>
                  </a:lnTo>
                  <a:lnTo>
                    <a:pt x="2845841"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true" flipV="false" rot="0">
              <a:off x="2172696" y="9435694"/>
              <a:ext cx="2971974" cy="2215472"/>
            </a:xfrm>
            <a:custGeom>
              <a:avLst/>
              <a:gdLst/>
              <a:ahLst/>
              <a:cxnLst/>
              <a:rect r="r" b="b" t="t" l="l"/>
              <a:pathLst>
                <a:path h="2215472" w="2971974">
                  <a:moveTo>
                    <a:pt x="2971974" y="0"/>
                  </a:moveTo>
                  <a:lnTo>
                    <a:pt x="0" y="0"/>
                  </a:lnTo>
                  <a:lnTo>
                    <a:pt x="0" y="2215472"/>
                  </a:lnTo>
                  <a:lnTo>
                    <a:pt x="2971974" y="2215472"/>
                  </a:lnTo>
                  <a:lnTo>
                    <a:pt x="2971974"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0" id="20"/>
            <p:cNvGrpSpPr/>
            <p:nvPr/>
          </p:nvGrpSpPr>
          <p:grpSpPr>
            <a:xfrm rot="0">
              <a:off x="1116439" y="11083841"/>
              <a:ext cx="155144" cy="152010"/>
              <a:chOff x="0" y="0"/>
              <a:chExt cx="125730" cy="123190"/>
            </a:xfrm>
          </p:grpSpPr>
          <p:sp>
            <p:nvSpPr>
              <p:cNvPr name="Freeform 21" id="21"/>
              <p:cNvSpPr/>
              <p:nvPr/>
            </p:nvSpPr>
            <p:spPr>
              <a:xfrm flipH="false" flipV="false" rot="0">
                <a:off x="48260" y="48260"/>
                <a:ext cx="25400" cy="25400"/>
              </a:xfrm>
              <a:custGeom>
                <a:avLst/>
                <a:gdLst/>
                <a:ahLst/>
                <a:cxnLst/>
                <a:rect r="r" b="b" t="t" l="l"/>
                <a:pathLst>
                  <a:path h="25400" w="25400">
                    <a:moveTo>
                      <a:pt x="25400" y="8890"/>
                    </a:moveTo>
                    <a:cubicBezTo>
                      <a:pt x="13970" y="25400"/>
                      <a:pt x="3810" y="22860"/>
                      <a:pt x="2540" y="19050"/>
                    </a:cubicBezTo>
                    <a:cubicBezTo>
                      <a:pt x="0" y="15240"/>
                      <a:pt x="2540" y="5080"/>
                      <a:pt x="5080" y="2540"/>
                    </a:cubicBezTo>
                    <a:cubicBezTo>
                      <a:pt x="8890" y="0"/>
                      <a:pt x="21590" y="2540"/>
                      <a:pt x="21590" y="2540"/>
                    </a:cubicBezTo>
                  </a:path>
                </a:pathLst>
              </a:custGeom>
              <a:solidFill>
                <a:srgbClr val="E14246"/>
              </a:solidFill>
              <a:ln cap="sq">
                <a:noFill/>
                <a:prstDash val="solid"/>
                <a:miter/>
              </a:ln>
            </p:spPr>
          </p:sp>
        </p:grpSp>
        <p:sp>
          <p:nvSpPr>
            <p:cNvPr name="Freeform 22" id="22"/>
            <p:cNvSpPr/>
            <p:nvPr/>
          </p:nvSpPr>
          <p:spPr>
            <a:xfrm flipH="false" flipV="false" rot="0">
              <a:off x="7389657" y="8832043"/>
              <a:ext cx="1019520" cy="223020"/>
            </a:xfrm>
            <a:custGeom>
              <a:avLst/>
              <a:gdLst/>
              <a:ahLst/>
              <a:cxnLst/>
              <a:rect r="r" b="b" t="t" l="l"/>
              <a:pathLst>
                <a:path h="223020" w="1019520">
                  <a:moveTo>
                    <a:pt x="0" y="0"/>
                  </a:moveTo>
                  <a:lnTo>
                    <a:pt x="1019520" y="0"/>
                  </a:lnTo>
                  <a:lnTo>
                    <a:pt x="1019520" y="223020"/>
                  </a:lnTo>
                  <a:lnTo>
                    <a:pt x="0" y="2230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3" id="23"/>
            <p:cNvGrpSpPr/>
            <p:nvPr/>
          </p:nvGrpSpPr>
          <p:grpSpPr>
            <a:xfrm rot="0">
              <a:off x="7395431" y="8637624"/>
              <a:ext cx="393450" cy="660270"/>
              <a:chOff x="0" y="0"/>
              <a:chExt cx="111800" cy="187618"/>
            </a:xfrm>
          </p:grpSpPr>
          <p:sp>
            <p:nvSpPr>
              <p:cNvPr name="Freeform 24" id="24"/>
              <p:cNvSpPr/>
              <p:nvPr/>
            </p:nvSpPr>
            <p:spPr>
              <a:xfrm flipH="false" flipV="false" rot="0">
                <a:off x="0" y="0"/>
                <a:ext cx="111800" cy="187618"/>
              </a:xfrm>
              <a:custGeom>
                <a:avLst/>
                <a:gdLst/>
                <a:ahLst/>
                <a:cxnLst/>
                <a:rect r="r" b="b" t="t" l="l"/>
                <a:pathLst>
                  <a:path h="187618" w="111800">
                    <a:moveTo>
                      <a:pt x="0" y="0"/>
                    </a:moveTo>
                    <a:lnTo>
                      <a:pt x="111800" y="0"/>
                    </a:lnTo>
                    <a:lnTo>
                      <a:pt x="111800" y="187618"/>
                    </a:lnTo>
                    <a:lnTo>
                      <a:pt x="0" y="187618"/>
                    </a:lnTo>
                    <a:close/>
                  </a:path>
                </a:pathLst>
              </a:custGeom>
              <a:solidFill>
                <a:srgbClr val="FFFFFF"/>
              </a:solidFill>
            </p:spPr>
          </p:sp>
          <p:sp>
            <p:nvSpPr>
              <p:cNvPr name="TextBox 25" id="25"/>
              <p:cNvSpPr txBox="true"/>
              <p:nvPr/>
            </p:nvSpPr>
            <p:spPr>
              <a:xfrm>
                <a:off x="0" y="-9525"/>
                <a:ext cx="111800" cy="197143"/>
              </a:xfrm>
              <a:prstGeom prst="rect">
                <a:avLst/>
              </a:prstGeom>
            </p:spPr>
            <p:txBody>
              <a:bodyPr anchor="ctr" rtlCol="false" tIns="50800" lIns="50800" bIns="50800" rIns="50800"/>
              <a:lstStyle/>
              <a:p>
                <a:pPr algn="ctr">
                  <a:lnSpc>
                    <a:spcPts val="1451"/>
                  </a:lnSpc>
                </a:pPr>
              </a:p>
            </p:txBody>
          </p:sp>
        </p:grpSp>
        <p:sp>
          <p:nvSpPr>
            <p:cNvPr name="AutoShape 26" id="26"/>
            <p:cNvSpPr/>
            <p:nvPr/>
          </p:nvSpPr>
          <p:spPr>
            <a:xfrm>
              <a:off x="5298079" y="9167283"/>
              <a:ext cx="2207887" cy="0"/>
            </a:xfrm>
            <a:prstGeom prst="line">
              <a:avLst/>
            </a:prstGeom>
            <a:ln cap="flat" w="17046">
              <a:solidFill>
                <a:srgbClr val="000000"/>
              </a:solidFill>
              <a:prstDash val="solid"/>
              <a:headEnd type="none" len="sm" w="sm"/>
              <a:tailEnd type="none" len="sm" w="sm"/>
            </a:ln>
          </p:spPr>
        </p:sp>
        <p:sp>
          <p:nvSpPr>
            <p:cNvPr name="AutoShape 27" id="27"/>
            <p:cNvSpPr/>
            <p:nvPr/>
          </p:nvSpPr>
          <p:spPr>
            <a:xfrm>
              <a:off x="5298079" y="8768235"/>
              <a:ext cx="2207887" cy="0"/>
            </a:xfrm>
            <a:prstGeom prst="line">
              <a:avLst/>
            </a:prstGeom>
            <a:ln cap="flat" w="17046">
              <a:solidFill>
                <a:srgbClr val="000000"/>
              </a:solidFill>
              <a:prstDash val="solid"/>
              <a:headEnd type="none" len="sm" w="sm"/>
              <a:tailEnd type="none" len="sm" w="sm"/>
            </a:ln>
          </p:spPr>
        </p:sp>
        <p:sp>
          <p:nvSpPr>
            <p:cNvPr name="TextBox 28" id="28"/>
            <p:cNvSpPr txBox="true"/>
            <p:nvPr/>
          </p:nvSpPr>
          <p:spPr>
            <a:xfrm rot="0">
              <a:off x="812301" y="1026220"/>
              <a:ext cx="7492832" cy="3017729"/>
            </a:xfrm>
            <a:prstGeom prst="rect">
              <a:avLst/>
            </a:prstGeom>
          </p:spPr>
          <p:txBody>
            <a:bodyPr anchor="t" rtlCol="false" tIns="0" lIns="0" bIns="0" rIns="0">
              <a:spAutoFit/>
            </a:bodyPr>
            <a:lstStyle/>
            <a:p>
              <a:pPr algn="l">
                <a:lnSpc>
                  <a:spcPts val="2047"/>
                </a:lnSpc>
              </a:pPr>
              <a:r>
                <a:rPr lang="en-US" sz="1562">
                  <a:solidFill>
                    <a:srgbClr val="000000"/>
                  </a:solidFill>
                  <a:latin typeface="Nourd"/>
                  <a:ea typeface="Nourd"/>
                  <a:cs typeface="Nourd"/>
                  <a:sym typeface="Nourd"/>
                </a:rPr>
                <a:t>Once we’ve identified cognitive distortions, we can focus on replacing our unhelpful thought with a more helpful thought. </a:t>
              </a:r>
              <a:r>
                <a:rPr lang="en-US" sz="1562">
                  <a:solidFill>
                    <a:srgbClr val="000000"/>
                  </a:solidFill>
                  <a:latin typeface="Nourd"/>
                  <a:ea typeface="Nourd"/>
                  <a:cs typeface="Nourd"/>
                  <a:sym typeface="Nourd"/>
                </a:rPr>
                <a:t>The key with ‘reframing’ is to stay realistic and positive. </a:t>
              </a:r>
            </a:p>
            <a:p>
              <a:pPr algn="l">
                <a:lnSpc>
                  <a:spcPts val="1041"/>
                </a:lnSpc>
              </a:pPr>
            </a:p>
            <a:p>
              <a:pPr algn="l">
                <a:lnSpc>
                  <a:spcPts val="2047"/>
                </a:lnSpc>
              </a:pPr>
              <a:r>
                <a:rPr lang="en-US" sz="1562">
                  <a:solidFill>
                    <a:srgbClr val="000000"/>
                  </a:solidFill>
                  <a:latin typeface="Nourd"/>
                  <a:ea typeface="Nourd"/>
                  <a:cs typeface="Nourd"/>
                  <a:sym typeface="Nourd"/>
                </a:rPr>
                <a:t>Now take a minute to look at</a:t>
              </a:r>
              <a:r>
                <a:rPr lang="en-US" sz="1562">
                  <a:solidFill>
                    <a:srgbClr val="000000"/>
                  </a:solidFill>
                  <a:latin typeface="Nourd"/>
                  <a:ea typeface="Nourd"/>
                  <a:cs typeface="Nourd"/>
                  <a:sym typeface="Nourd"/>
                </a:rPr>
                <a:t> the example opposite... The girl has spotted the distortions in her thinking - so what could her new thought be? She could think, “I’m so popular! Everybody likes me!”  But is it realistic to be liked by everybody?</a:t>
              </a:r>
            </a:p>
            <a:p>
              <a:pPr algn="l">
                <a:lnSpc>
                  <a:spcPts val="1041"/>
                </a:lnSpc>
              </a:pPr>
            </a:p>
            <a:p>
              <a:pPr algn="l">
                <a:lnSpc>
                  <a:spcPts val="2047"/>
                </a:lnSpc>
              </a:pPr>
              <a:r>
                <a:rPr lang="en-US" sz="1562">
                  <a:solidFill>
                    <a:srgbClr val="000000"/>
                  </a:solidFill>
                  <a:latin typeface="Nourd"/>
                  <a:ea typeface="Nourd"/>
                  <a:cs typeface="Nourd"/>
                  <a:sym typeface="Nourd"/>
                </a:rPr>
                <a:t>Here’s a better reframing thought:</a:t>
              </a:r>
            </a:p>
          </p:txBody>
        </p:sp>
        <p:sp>
          <p:nvSpPr>
            <p:cNvPr name="TextBox 29" id="29"/>
            <p:cNvSpPr txBox="true"/>
            <p:nvPr/>
          </p:nvSpPr>
          <p:spPr>
            <a:xfrm rot="0">
              <a:off x="544621" y="-9525"/>
              <a:ext cx="7759730" cy="607245"/>
            </a:xfrm>
            <a:prstGeom prst="rect">
              <a:avLst/>
            </a:prstGeom>
          </p:spPr>
          <p:txBody>
            <a:bodyPr anchor="t" rtlCol="false" tIns="0" lIns="0" bIns="0" rIns="0">
              <a:spAutoFit/>
            </a:bodyPr>
            <a:lstStyle/>
            <a:p>
              <a:pPr algn="ctr">
                <a:lnSpc>
                  <a:spcPts val="3515"/>
                </a:lnSpc>
              </a:pPr>
              <a:r>
                <a:rPr lang="en-US" sz="2954" spc="558">
                  <a:solidFill>
                    <a:srgbClr val="000000"/>
                  </a:solidFill>
                  <a:latin typeface="Bernoru"/>
                  <a:ea typeface="Bernoru"/>
                  <a:cs typeface="Bernoru"/>
                  <a:sym typeface="Bernoru"/>
                </a:rPr>
                <a:t>REFRAMING THOUGHTS</a:t>
              </a:r>
            </a:p>
          </p:txBody>
        </p:sp>
        <p:sp>
          <p:nvSpPr>
            <p:cNvPr name="TextBox 30" id="30"/>
            <p:cNvSpPr txBox="true"/>
            <p:nvPr/>
          </p:nvSpPr>
          <p:spPr>
            <a:xfrm rot="0">
              <a:off x="866508" y="5678538"/>
              <a:ext cx="7597092" cy="662781"/>
            </a:xfrm>
            <a:prstGeom prst="rect">
              <a:avLst/>
            </a:prstGeom>
          </p:spPr>
          <p:txBody>
            <a:bodyPr anchor="t" rtlCol="false" tIns="0" lIns="0" bIns="0" rIns="0">
              <a:spAutoFit/>
            </a:bodyPr>
            <a:lstStyle/>
            <a:p>
              <a:pPr algn="l">
                <a:lnSpc>
                  <a:spcPts val="2047"/>
                </a:lnSpc>
              </a:pPr>
              <a:r>
                <a:rPr lang="en-US" sz="1562">
                  <a:solidFill>
                    <a:srgbClr val="000000"/>
                  </a:solidFill>
                  <a:latin typeface="Nourd"/>
                  <a:ea typeface="Nourd"/>
                  <a:cs typeface="Nourd"/>
                  <a:sym typeface="Nourd"/>
                </a:rPr>
                <a:t>Have a look at the thoughts below. Spot the distortions then have a go at creating a new, more helpful thought.</a:t>
              </a:r>
            </a:p>
          </p:txBody>
        </p:sp>
        <p:sp>
          <p:nvSpPr>
            <p:cNvPr name="TextBox 31" id="31"/>
            <p:cNvSpPr txBox="true"/>
            <p:nvPr/>
          </p:nvSpPr>
          <p:spPr>
            <a:xfrm rot="0">
              <a:off x="2601736" y="9999854"/>
              <a:ext cx="2113893" cy="940267"/>
            </a:xfrm>
            <a:prstGeom prst="rect">
              <a:avLst/>
            </a:prstGeom>
          </p:spPr>
          <p:txBody>
            <a:bodyPr anchor="t" rtlCol="false" tIns="0" lIns="0" bIns="0" rIns="0">
              <a:spAutoFit/>
            </a:bodyPr>
            <a:lstStyle/>
            <a:p>
              <a:pPr algn="ctr">
                <a:lnSpc>
                  <a:spcPts val="1427"/>
                </a:lnSpc>
              </a:pPr>
              <a:r>
                <a:rPr lang="en-US" sz="1189">
                  <a:solidFill>
                    <a:srgbClr val="000000"/>
                  </a:solidFill>
                  <a:latin typeface="Playpen Sans"/>
                  <a:ea typeface="Playpen Sans"/>
                  <a:cs typeface="Playpen Sans"/>
                  <a:sym typeface="Playpen Sans"/>
                </a:rPr>
                <a:t>"I’ve got a huge pimple! I look awful! Everyone will stare at me at school."</a:t>
              </a:r>
            </a:p>
          </p:txBody>
        </p:sp>
        <p:sp>
          <p:nvSpPr>
            <p:cNvPr name="TextBox 32" id="32"/>
            <p:cNvSpPr txBox="true"/>
            <p:nvPr/>
          </p:nvSpPr>
          <p:spPr>
            <a:xfrm rot="0">
              <a:off x="5066827" y="7049073"/>
              <a:ext cx="2654310" cy="346004"/>
            </a:xfrm>
            <a:prstGeom prst="rect">
              <a:avLst/>
            </a:prstGeom>
          </p:spPr>
          <p:txBody>
            <a:bodyPr anchor="t" rtlCol="false" tIns="0" lIns="0" bIns="0" rIns="0">
              <a:spAutoFit/>
            </a:bodyPr>
            <a:lstStyle/>
            <a:p>
              <a:pPr algn="l">
                <a:lnSpc>
                  <a:spcPts val="2235"/>
                </a:lnSpc>
              </a:pPr>
              <a:r>
                <a:rPr lang="en-US" sz="1480">
                  <a:solidFill>
                    <a:srgbClr val="000000"/>
                  </a:solidFill>
                  <a:latin typeface="Bantayog"/>
                  <a:ea typeface="Bantayog"/>
                  <a:cs typeface="Bantayog"/>
                  <a:sym typeface="Bantayog"/>
                </a:rPr>
                <a:t>cognitive distortions</a:t>
              </a:r>
            </a:p>
          </p:txBody>
        </p:sp>
        <p:sp>
          <p:nvSpPr>
            <p:cNvPr name="TextBox 33" id="33"/>
            <p:cNvSpPr txBox="true"/>
            <p:nvPr/>
          </p:nvSpPr>
          <p:spPr>
            <a:xfrm rot="0">
              <a:off x="2177378" y="7245887"/>
              <a:ext cx="2113893" cy="940267"/>
            </a:xfrm>
            <a:prstGeom prst="rect">
              <a:avLst/>
            </a:prstGeom>
          </p:spPr>
          <p:txBody>
            <a:bodyPr anchor="t" rtlCol="false" tIns="0" lIns="0" bIns="0" rIns="0">
              <a:spAutoFit/>
            </a:bodyPr>
            <a:lstStyle/>
            <a:p>
              <a:pPr algn="ctr">
                <a:lnSpc>
                  <a:spcPts val="1427"/>
                </a:lnSpc>
              </a:pPr>
              <a:r>
                <a:rPr lang="en-US" sz="1189">
                  <a:solidFill>
                    <a:srgbClr val="000000"/>
                  </a:solidFill>
                  <a:latin typeface="Playpen Sans"/>
                  <a:ea typeface="Playpen Sans"/>
                  <a:cs typeface="Playpen Sans"/>
                  <a:sym typeface="Playpen Sans"/>
                </a:rPr>
                <a:t>I failed the test. I’m terrible at school. I’ll never do well in anything.</a:t>
              </a:r>
            </a:p>
          </p:txBody>
        </p:sp>
        <p:sp>
          <p:nvSpPr>
            <p:cNvPr name="Freeform 34" id="34"/>
            <p:cNvSpPr/>
            <p:nvPr/>
          </p:nvSpPr>
          <p:spPr>
            <a:xfrm flipH="false" flipV="false" rot="0">
              <a:off x="7389657" y="11134539"/>
              <a:ext cx="1019520" cy="223020"/>
            </a:xfrm>
            <a:custGeom>
              <a:avLst/>
              <a:gdLst/>
              <a:ahLst/>
              <a:cxnLst/>
              <a:rect r="r" b="b" t="t" l="l"/>
              <a:pathLst>
                <a:path h="223020" w="1019520">
                  <a:moveTo>
                    <a:pt x="0" y="0"/>
                  </a:moveTo>
                  <a:lnTo>
                    <a:pt x="1019520" y="0"/>
                  </a:lnTo>
                  <a:lnTo>
                    <a:pt x="1019520" y="223020"/>
                  </a:lnTo>
                  <a:lnTo>
                    <a:pt x="0" y="2230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35" id="35"/>
            <p:cNvGrpSpPr/>
            <p:nvPr/>
          </p:nvGrpSpPr>
          <p:grpSpPr>
            <a:xfrm rot="0">
              <a:off x="7395431" y="10940121"/>
              <a:ext cx="393450" cy="660270"/>
              <a:chOff x="0" y="0"/>
              <a:chExt cx="111800" cy="187618"/>
            </a:xfrm>
          </p:grpSpPr>
          <p:sp>
            <p:nvSpPr>
              <p:cNvPr name="Freeform 36" id="36"/>
              <p:cNvSpPr/>
              <p:nvPr/>
            </p:nvSpPr>
            <p:spPr>
              <a:xfrm flipH="false" flipV="false" rot="0">
                <a:off x="0" y="0"/>
                <a:ext cx="111800" cy="187618"/>
              </a:xfrm>
              <a:custGeom>
                <a:avLst/>
                <a:gdLst/>
                <a:ahLst/>
                <a:cxnLst/>
                <a:rect r="r" b="b" t="t" l="l"/>
                <a:pathLst>
                  <a:path h="187618" w="111800">
                    <a:moveTo>
                      <a:pt x="0" y="0"/>
                    </a:moveTo>
                    <a:lnTo>
                      <a:pt x="111800" y="0"/>
                    </a:lnTo>
                    <a:lnTo>
                      <a:pt x="111800" y="187618"/>
                    </a:lnTo>
                    <a:lnTo>
                      <a:pt x="0" y="187618"/>
                    </a:lnTo>
                    <a:close/>
                  </a:path>
                </a:pathLst>
              </a:custGeom>
              <a:solidFill>
                <a:srgbClr val="FFFFFF"/>
              </a:solidFill>
            </p:spPr>
          </p:sp>
          <p:sp>
            <p:nvSpPr>
              <p:cNvPr name="TextBox 37" id="37"/>
              <p:cNvSpPr txBox="true"/>
              <p:nvPr/>
            </p:nvSpPr>
            <p:spPr>
              <a:xfrm>
                <a:off x="0" y="-9525"/>
                <a:ext cx="111800" cy="197143"/>
              </a:xfrm>
              <a:prstGeom prst="rect">
                <a:avLst/>
              </a:prstGeom>
            </p:spPr>
            <p:txBody>
              <a:bodyPr anchor="ctr" rtlCol="false" tIns="50800" lIns="50800" bIns="50800" rIns="50800"/>
              <a:lstStyle/>
              <a:p>
                <a:pPr algn="ctr">
                  <a:lnSpc>
                    <a:spcPts val="1451"/>
                  </a:lnSpc>
                </a:pPr>
              </a:p>
            </p:txBody>
          </p:sp>
        </p:grpSp>
        <p:sp>
          <p:nvSpPr>
            <p:cNvPr name="AutoShape 38" id="38"/>
            <p:cNvSpPr/>
            <p:nvPr/>
          </p:nvSpPr>
          <p:spPr>
            <a:xfrm>
              <a:off x="5384402" y="10726583"/>
              <a:ext cx="2207887" cy="0"/>
            </a:xfrm>
            <a:prstGeom prst="line">
              <a:avLst/>
            </a:prstGeom>
            <a:ln cap="flat" w="17046">
              <a:solidFill>
                <a:srgbClr val="000000"/>
              </a:solidFill>
              <a:prstDash val="solid"/>
              <a:headEnd type="none" len="sm" w="sm"/>
              <a:tailEnd type="none" len="sm" w="sm"/>
            </a:ln>
          </p:spPr>
        </p:sp>
        <p:sp>
          <p:nvSpPr>
            <p:cNvPr name="AutoShape 39" id="39"/>
            <p:cNvSpPr/>
            <p:nvPr/>
          </p:nvSpPr>
          <p:spPr>
            <a:xfrm>
              <a:off x="5384402" y="11125631"/>
              <a:ext cx="2207887" cy="0"/>
            </a:xfrm>
            <a:prstGeom prst="line">
              <a:avLst/>
            </a:prstGeom>
            <a:ln cap="flat" w="17046">
              <a:solidFill>
                <a:srgbClr val="000000"/>
              </a:solidFill>
              <a:prstDash val="solid"/>
              <a:headEnd type="none" len="sm" w="sm"/>
              <a:tailEnd type="none" len="sm" w="sm"/>
            </a:ln>
          </p:spPr>
        </p:sp>
        <p:sp>
          <p:nvSpPr>
            <p:cNvPr name="AutoShape 40" id="40"/>
            <p:cNvSpPr/>
            <p:nvPr/>
          </p:nvSpPr>
          <p:spPr>
            <a:xfrm>
              <a:off x="5384402" y="11524680"/>
              <a:ext cx="2207887" cy="0"/>
            </a:xfrm>
            <a:prstGeom prst="line">
              <a:avLst/>
            </a:prstGeom>
            <a:ln cap="flat" w="17046">
              <a:solidFill>
                <a:srgbClr val="000000"/>
              </a:solidFill>
              <a:prstDash val="solid"/>
              <a:headEnd type="none" len="sm" w="sm"/>
              <a:tailEnd type="none" len="sm" w="sm"/>
            </a:ln>
          </p:spPr>
        </p:sp>
        <p:sp>
          <p:nvSpPr>
            <p:cNvPr name="AutoShape 41" id="41"/>
            <p:cNvSpPr/>
            <p:nvPr/>
          </p:nvSpPr>
          <p:spPr>
            <a:xfrm>
              <a:off x="5384402" y="11923728"/>
              <a:ext cx="2207887" cy="0"/>
            </a:xfrm>
            <a:prstGeom prst="line">
              <a:avLst/>
            </a:prstGeom>
            <a:ln cap="flat" w="17046">
              <a:solidFill>
                <a:srgbClr val="000000"/>
              </a:solidFill>
              <a:prstDash val="solid"/>
              <a:headEnd type="none" len="sm" w="sm"/>
              <a:tailEnd type="none" len="sm" w="sm"/>
            </a:ln>
          </p:spPr>
        </p:sp>
        <p:sp>
          <p:nvSpPr>
            <p:cNvPr name="TextBox 42" id="42"/>
            <p:cNvSpPr txBox="true"/>
            <p:nvPr/>
          </p:nvSpPr>
          <p:spPr>
            <a:xfrm rot="0">
              <a:off x="0" y="12125436"/>
              <a:ext cx="689540" cy="349496"/>
            </a:xfrm>
            <a:prstGeom prst="rect">
              <a:avLst/>
            </a:prstGeom>
          </p:spPr>
          <p:txBody>
            <a:bodyPr anchor="t" rtlCol="false" tIns="0" lIns="0" bIns="0" rIns="0">
              <a:spAutoFit/>
            </a:bodyPr>
            <a:lstStyle/>
            <a:p>
              <a:pPr algn="ctr">
                <a:lnSpc>
                  <a:spcPts val="1904"/>
                </a:lnSpc>
              </a:pPr>
              <a:r>
                <a:rPr lang="en-US" sz="1904">
                  <a:solidFill>
                    <a:srgbClr val="000000"/>
                  </a:solidFill>
                  <a:latin typeface="Bantayog"/>
                  <a:ea typeface="Bantayog"/>
                  <a:cs typeface="Bantayog"/>
                  <a:sym typeface="Bantayog"/>
                </a:rPr>
                <a:t>6</a:t>
              </a:r>
            </a:p>
          </p:txBody>
        </p:sp>
        <p:sp>
          <p:nvSpPr>
            <p:cNvPr name="TextBox 43" id="43"/>
            <p:cNvSpPr txBox="true"/>
            <p:nvPr/>
          </p:nvSpPr>
          <p:spPr>
            <a:xfrm rot="0">
              <a:off x="1116439" y="4370882"/>
              <a:ext cx="6391745" cy="1122159"/>
            </a:xfrm>
            <a:prstGeom prst="rect">
              <a:avLst/>
            </a:prstGeom>
          </p:spPr>
          <p:txBody>
            <a:bodyPr anchor="t" rtlCol="false" tIns="0" lIns="0" bIns="0" rIns="0">
              <a:spAutoFit/>
            </a:bodyPr>
            <a:lstStyle/>
            <a:p>
              <a:pPr algn="ctr">
                <a:lnSpc>
                  <a:spcPts val="1697"/>
                </a:lnSpc>
              </a:pPr>
              <a:r>
                <a:rPr lang="en-US" sz="1295">
                  <a:solidFill>
                    <a:srgbClr val="000000"/>
                  </a:solidFill>
                  <a:latin typeface="Playpen Sans Light"/>
                  <a:ea typeface="Playpen Sans Light"/>
                  <a:cs typeface="Playpen Sans Light"/>
                  <a:sym typeface="Playpen Sans Light"/>
                </a:rPr>
                <a:t>“Just because I haven't been asked to hang out lately doesn't mean people don't like me. Everyone has busy schedules. I can always reach out and make plans!”</a:t>
              </a:r>
            </a:p>
            <a:p>
              <a:pPr algn="ctr">
                <a:lnSpc>
                  <a:spcPts val="1697"/>
                </a:lnSpc>
              </a:pPr>
            </a:p>
          </p:txBody>
        </p:sp>
      </p:grpSp>
      <p:grpSp>
        <p:nvGrpSpPr>
          <p:cNvPr name="Group 44" id="44"/>
          <p:cNvGrpSpPr/>
          <p:nvPr/>
        </p:nvGrpSpPr>
        <p:grpSpPr>
          <a:xfrm rot="0">
            <a:off x="8947789" y="775892"/>
            <a:ext cx="6466576" cy="8988024"/>
            <a:chOff x="0" y="0"/>
            <a:chExt cx="8622101" cy="11984032"/>
          </a:xfrm>
        </p:grpSpPr>
        <p:grpSp>
          <p:nvGrpSpPr>
            <p:cNvPr name="Group 45" id="45"/>
            <p:cNvGrpSpPr/>
            <p:nvPr/>
          </p:nvGrpSpPr>
          <p:grpSpPr>
            <a:xfrm rot="0">
              <a:off x="0" y="516578"/>
              <a:ext cx="8166431" cy="5158955"/>
              <a:chOff x="0" y="0"/>
              <a:chExt cx="2523351" cy="1594069"/>
            </a:xfrm>
          </p:grpSpPr>
          <p:sp>
            <p:nvSpPr>
              <p:cNvPr name="Freeform 46" id="46"/>
              <p:cNvSpPr/>
              <p:nvPr/>
            </p:nvSpPr>
            <p:spPr>
              <a:xfrm flipH="false" flipV="false" rot="0">
                <a:off x="0" y="0"/>
                <a:ext cx="2523351" cy="1594069"/>
              </a:xfrm>
              <a:custGeom>
                <a:avLst/>
                <a:gdLst/>
                <a:ahLst/>
                <a:cxnLst/>
                <a:rect r="r" b="b" t="t" l="l"/>
                <a:pathLst>
                  <a:path h="1594069" w="2523351">
                    <a:moveTo>
                      <a:pt x="28361" y="0"/>
                    </a:moveTo>
                    <a:lnTo>
                      <a:pt x="2494991" y="0"/>
                    </a:lnTo>
                    <a:cubicBezTo>
                      <a:pt x="2510654" y="0"/>
                      <a:pt x="2523351" y="12697"/>
                      <a:pt x="2523351" y="28361"/>
                    </a:cubicBezTo>
                    <a:lnTo>
                      <a:pt x="2523351" y="1565709"/>
                    </a:lnTo>
                    <a:cubicBezTo>
                      <a:pt x="2523351" y="1581372"/>
                      <a:pt x="2510654" y="1594069"/>
                      <a:pt x="2494991" y="1594069"/>
                    </a:cubicBezTo>
                    <a:lnTo>
                      <a:pt x="28361" y="1594069"/>
                    </a:lnTo>
                    <a:cubicBezTo>
                      <a:pt x="12697" y="1594069"/>
                      <a:pt x="0" y="1581372"/>
                      <a:pt x="0" y="1565709"/>
                    </a:cubicBezTo>
                    <a:lnTo>
                      <a:pt x="0" y="28361"/>
                    </a:lnTo>
                    <a:cubicBezTo>
                      <a:pt x="0" y="12697"/>
                      <a:pt x="12697" y="0"/>
                      <a:pt x="28361" y="0"/>
                    </a:cubicBezTo>
                    <a:close/>
                  </a:path>
                </a:pathLst>
              </a:custGeom>
              <a:solidFill>
                <a:srgbClr val="CEE4BF"/>
              </a:solidFill>
            </p:spPr>
          </p:sp>
          <p:sp>
            <p:nvSpPr>
              <p:cNvPr name="TextBox 47" id="47"/>
              <p:cNvSpPr txBox="true"/>
              <p:nvPr/>
            </p:nvSpPr>
            <p:spPr>
              <a:xfrm>
                <a:off x="0" y="-9525"/>
                <a:ext cx="2523351" cy="1603594"/>
              </a:xfrm>
              <a:prstGeom prst="rect">
                <a:avLst/>
              </a:prstGeom>
            </p:spPr>
            <p:txBody>
              <a:bodyPr anchor="ctr" rtlCol="false" tIns="21173" lIns="21173" bIns="21173" rIns="21173"/>
              <a:lstStyle/>
              <a:p>
                <a:pPr algn="ctr">
                  <a:lnSpc>
                    <a:spcPts val="723"/>
                  </a:lnSpc>
                </a:pPr>
              </a:p>
            </p:txBody>
          </p:sp>
        </p:grpSp>
        <p:sp>
          <p:nvSpPr>
            <p:cNvPr name="Freeform 48" id="48"/>
            <p:cNvSpPr/>
            <p:nvPr/>
          </p:nvSpPr>
          <p:spPr>
            <a:xfrm flipH="false" flipV="false" rot="0">
              <a:off x="431677" y="3297348"/>
              <a:ext cx="1779342" cy="2121421"/>
            </a:xfrm>
            <a:custGeom>
              <a:avLst/>
              <a:gdLst/>
              <a:ahLst/>
              <a:cxnLst/>
              <a:rect r="r" b="b" t="t" l="l"/>
              <a:pathLst>
                <a:path h="2121421" w="1779342">
                  <a:moveTo>
                    <a:pt x="0" y="0"/>
                  </a:moveTo>
                  <a:lnTo>
                    <a:pt x="1779342" y="0"/>
                  </a:lnTo>
                  <a:lnTo>
                    <a:pt x="1779342" y="2121421"/>
                  </a:lnTo>
                  <a:lnTo>
                    <a:pt x="0" y="2121421"/>
                  </a:lnTo>
                  <a:lnTo>
                    <a:pt x="0" y="0"/>
                  </a:lnTo>
                  <a:close/>
                </a:path>
              </a:pathLst>
            </a:custGeom>
            <a:blipFill>
              <a:blip r:embed="rId11"/>
              <a:stretch>
                <a:fillRect l="0" t="0" r="0" b="0"/>
              </a:stretch>
            </a:blipFill>
          </p:spPr>
        </p:sp>
        <p:sp>
          <p:nvSpPr>
            <p:cNvPr name="Freeform 49" id="49"/>
            <p:cNvSpPr/>
            <p:nvPr/>
          </p:nvSpPr>
          <p:spPr>
            <a:xfrm flipH="false" flipV="false" rot="645544">
              <a:off x="2121697" y="1104961"/>
              <a:ext cx="4024825" cy="3417442"/>
            </a:xfrm>
            <a:custGeom>
              <a:avLst/>
              <a:gdLst/>
              <a:ahLst/>
              <a:cxnLst/>
              <a:rect r="r" b="b" t="t" l="l"/>
              <a:pathLst>
                <a:path h="3417442" w="4024825">
                  <a:moveTo>
                    <a:pt x="0" y="0"/>
                  </a:moveTo>
                  <a:lnTo>
                    <a:pt x="4024825" y="0"/>
                  </a:lnTo>
                  <a:lnTo>
                    <a:pt x="4024825" y="3417443"/>
                  </a:lnTo>
                  <a:lnTo>
                    <a:pt x="0" y="34174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50" id="50"/>
            <p:cNvSpPr/>
            <p:nvPr/>
          </p:nvSpPr>
          <p:spPr>
            <a:xfrm flipH="false" flipV="false" rot="0">
              <a:off x="3041094" y="1947704"/>
              <a:ext cx="1444258" cy="171506"/>
            </a:xfrm>
            <a:custGeom>
              <a:avLst/>
              <a:gdLst/>
              <a:ahLst/>
              <a:cxnLst/>
              <a:rect r="r" b="b" t="t" l="l"/>
              <a:pathLst>
                <a:path h="171506" w="1444258">
                  <a:moveTo>
                    <a:pt x="0" y="0"/>
                  </a:moveTo>
                  <a:lnTo>
                    <a:pt x="1444258" y="0"/>
                  </a:lnTo>
                  <a:lnTo>
                    <a:pt x="1444258" y="171506"/>
                  </a:lnTo>
                  <a:lnTo>
                    <a:pt x="0" y="17150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51" id="51"/>
            <p:cNvSpPr/>
            <p:nvPr/>
          </p:nvSpPr>
          <p:spPr>
            <a:xfrm flipH="false" flipV="false" rot="1727876">
              <a:off x="4528044" y="2720193"/>
              <a:ext cx="648370" cy="544631"/>
            </a:xfrm>
            <a:custGeom>
              <a:avLst/>
              <a:gdLst/>
              <a:ahLst/>
              <a:cxnLst/>
              <a:rect r="r" b="b" t="t" l="l"/>
              <a:pathLst>
                <a:path h="544631" w="648370">
                  <a:moveTo>
                    <a:pt x="0" y="0"/>
                  </a:moveTo>
                  <a:lnTo>
                    <a:pt x="648370" y="0"/>
                  </a:lnTo>
                  <a:lnTo>
                    <a:pt x="648370" y="544630"/>
                  </a:lnTo>
                  <a:lnTo>
                    <a:pt x="0" y="54463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52" id="52"/>
            <p:cNvSpPr/>
            <p:nvPr/>
          </p:nvSpPr>
          <p:spPr>
            <a:xfrm flipH="false" flipV="false" rot="0">
              <a:off x="3325917" y="2670929"/>
              <a:ext cx="1252443" cy="72015"/>
            </a:xfrm>
            <a:custGeom>
              <a:avLst/>
              <a:gdLst/>
              <a:ahLst/>
              <a:cxnLst/>
              <a:rect r="r" b="b" t="t" l="l"/>
              <a:pathLst>
                <a:path h="72015" w="1252443">
                  <a:moveTo>
                    <a:pt x="0" y="0"/>
                  </a:moveTo>
                  <a:lnTo>
                    <a:pt x="1252442" y="0"/>
                  </a:lnTo>
                  <a:lnTo>
                    <a:pt x="1252442" y="72015"/>
                  </a:lnTo>
                  <a:lnTo>
                    <a:pt x="0" y="7201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53" id="53"/>
            <p:cNvSpPr txBox="true"/>
            <p:nvPr/>
          </p:nvSpPr>
          <p:spPr>
            <a:xfrm rot="0">
              <a:off x="2820368" y="1629623"/>
              <a:ext cx="2627484" cy="1451784"/>
            </a:xfrm>
            <a:prstGeom prst="rect">
              <a:avLst/>
            </a:prstGeom>
          </p:spPr>
          <p:txBody>
            <a:bodyPr anchor="t" rtlCol="false" tIns="0" lIns="0" bIns="0" rIns="0">
              <a:spAutoFit/>
            </a:bodyPr>
            <a:lstStyle/>
            <a:p>
              <a:pPr algn="ctr">
                <a:lnSpc>
                  <a:spcPts val="2221"/>
                </a:lnSpc>
              </a:pPr>
              <a:r>
                <a:rPr lang="en-US" sz="1471">
                  <a:solidFill>
                    <a:srgbClr val="000000"/>
                  </a:solidFill>
                  <a:latin typeface="Playpen Sans"/>
                  <a:ea typeface="Playpen Sans"/>
                  <a:cs typeface="Playpen Sans"/>
                  <a:sym typeface="Playpen Sans"/>
                </a:rPr>
                <a:t>"No one ever wants to hang out with me. They think I’m boring. I’m a loser."</a:t>
              </a:r>
            </a:p>
          </p:txBody>
        </p:sp>
        <p:sp>
          <p:nvSpPr>
            <p:cNvPr name="Freeform 54" id="54"/>
            <p:cNvSpPr/>
            <p:nvPr/>
          </p:nvSpPr>
          <p:spPr>
            <a:xfrm flipH="false" flipV="true" rot="-1896515">
              <a:off x="3155133" y="3245873"/>
              <a:ext cx="893312" cy="688967"/>
            </a:xfrm>
            <a:custGeom>
              <a:avLst/>
              <a:gdLst/>
              <a:ahLst/>
              <a:cxnLst/>
              <a:rect r="r" b="b" t="t" l="l"/>
              <a:pathLst>
                <a:path h="688967" w="893312">
                  <a:moveTo>
                    <a:pt x="0" y="688967"/>
                  </a:moveTo>
                  <a:lnTo>
                    <a:pt x="893312" y="688967"/>
                  </a:lnTo>
                  <a:lnTo>
                    <a:pt x="893312" y="0"/>
                  </a:lnTo>
                  <a:lnTo>
                    <a:pt x="0" y="0"/>
                  </a:lnTo>
                  <a:lnTo>
                    <a:pt x="0" y="688967"/>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55" id="55"/>
            <p:cNvSpPr txBox="true"/>
            <p:nvPr/>
          </p:nvSpPr>
          <p:spPr>
            <a:xfrm rot="0">
              <a:off x="0" y="1485399"/>
              <a:ext cx="2211019" cy="775080"/>
            </a:xfrm>
            <a:prstGeom prst="rect">
              <a:avLst/>
            </a:prstGeom>
          </p:spPr>
          <p:txBody>
            <a:bodyPr anchor="t" rtlCol="false" tIns="0" lIns="0" bIns="0" rIns="0">
              <a:spAutoFit/>
            </a:bodyPr>
            <a:lstStyle/>
            <a:p>
              <a:pPr algn="ctr">
                <a:lnSpc>
                  <a:spcPts val="1588"/>
                </a:lnSpc>
              </a:pPr>
              <a:r>
                <a:rPr lang="en-US" sz="1052">
                  <a:solidFill>
                    <a:srgbClr val="000000"/>
                  </a:solidFill>
                  <a:latin typeface="Playwrite US Modern"/>
                  <a:ea typeface="Playwrite US Modern"/>
                  <a:cs typeface="Playwrite US Modern"/>
                  <a:sym typeface="Playwrite US Modern"/>
                </a:rPr>
                <a:t>You don’t know what other people are thinking</a:t>
              </a:r>
            </a:p>
          </p:txBody>
        </p:sp>
        <p:sp>
          <p:nvSpPr>
            <p:cNvPr name="Freeform 56" id="56"/>
            <p:cNvSpPr/>
            <p:nvPr/>
          </p:nvSpPr>
          <p:spPr>
            <a:xfrm flipH="true" flipV="true" rot="-9362558">
              <a:off x="1579348" y="2237317"/>
              <a:ext cx="1554247" cy="602271"/>
            </a:xfrm>
            <a:custGeom>
              <a:avLst/>
              <a:gdLst/>
              <a:ahLst/>
              <a:cxnLst/>
              <a:rect r="r" b="b" t="t" l="l"/>
              <a:pathLst>
                <a:path h="602271" w="1554247">
                  <a:moveTo>
                    <a:pt x="1554247" y="602271"/>
                  </a:moveTo>
                  <a:lnTo>
                    <a:pt x="0" y="602271"/>
                  </a:lnTo>
                  <a:lnTo>
                    <a:pt x="0" y="0"/>
                  </a:lnTo>
                  <a:lnTo>
                    <a:pt x="1554247" y="0"/>
                  </a:lnTo>
                  <a:lnTo>
                    <a:pt x="1554247" y="602271"/>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57" id="57"/>
            <p:cNvSpPr txBox="true"/>
            <p:nvPr/>
          </p:nvSpPr>
          <p:spPr>
            <a:xfrm rot="0">
              <a:off x="5670417" y="1127984"/>
              <a:ext cx="2355846" cy="337237"/>
            </a:xfrm>
            <a:prstGeom prst="rect">
              <a:avLst/>
            </a:prstGeom>
          </p:spPr>
          <p:txBody>
            <a:bodyPr anchor="t" rtlCol="false" tIns="0" lIns="0" bIns="0" rIns="0">
              <a:spAutoFit/>
            </a:bodyPr>
            <a:lstStyle/>
            <a:p>
              <a:pPr algn="l">
                <a:lnSpc>
                  <a:spcPts val="2098"/>
                </a:lnSpc>
              </a:pPr>
              <a:r>
                <a:rPr lang="en-US" sz="1389">
                  <a:solidFill>
                    <a:srgbClr val="000000"/>
                  </a:solidFill>
                  <a:latin typeface="Bantayog"/>
                  <a:ea typeface="Bantayog"/>
                  <a:cs typeface="Bantayog"/>
                  <a:sym typeface="Bantayog"/>
                </a:rPr>
                <a:t>over-generalisation</a:t>
              </a:r>
            </a:p>
          </p:txBody>
        </p:sp>
        <p:sp>
          <p:nvSpPr>
            <p:cNvPr name="TextBox 58" id="58"/>
            <p:cNvSpPr txBox="true"/>
            <p:nvPr/>
          </p:nvSpPr>
          <p:spPr>
            <a:xfrm rot="0">
              <a:off x="6388341" y="3490554"/>
              <a:ext cx="1637817" cy="337237"/>
            </a:xfrm>
            <a:prstGeom prst="rect">
              <a:avLst/>
            </a:prstGeom>
          </p:spPr>
          <p:txBody>
            <a:bodyPr anchor="t" rtlCol="false" tIns="0" lIns="0" bIns="0" rIns="0">
              <a:spAutoFit/>
            </a:bodyPr>
            <a:lstStyle/>
            <a:p>
              <a:pPr algn="l">
                <a:lnSpc>
                  <a:spcPts val="2098"/>
                </a:lnSpc>
              </a:pPr>
              <a:r>
                <a:rPr lang="en-US" sz="1389">
                  <a:solidFill>
                    <a:srgbClr val="000000"/>
                  </a:solidFill>
                  <a:latin typeface="Bantayog"/>
                  <a:ea typeface="Bantayog"/>
                  <a:cs typeface="Bantayog"/>
                  <a:sym typeface="Bantayog"/>
                </a:rPr>
                <a:t>labelling</a:t>
              </a:r>
            </a:p>
          </p:txBody>
        </p:sp>
        <p:sp>
          <p:nvSpPr>
            <p:cNvPr name="Freeform 59" id="59"/>
            <p:cNvSpPr/>
            <p:nvPr/>
          </p:nvSpPr>
          <p:spPr>
            <a:xfrm flipH="true" flipV="true" rot="1467296">
              <a:off x="5409751" y="2802057"/>
              <a:ext cx="1506960" cy="583947"/>
            </a:xfrm>
            <a:custGeom>
              <a:avLst/>
              <a:gdLst/>
              <a:ahLst/>
              <a:cxnLst/>
              <a:rect r="r" b="b" t="t" l="l"/>
              <a:pathLst>
                <a:path h="583947" w="1506960">
                  <a:moveTo>
                    <a:pt x="1506960" y="583947"/>
                  </a:moveTo>
                  <a:lnTo>
                    <a:pt x="0" y="583947"/>
                  </a:lnTo>
                  <a:lnTo>
                    <a:pt x="0" y="0"/>
                  </a:lnTo>
                  <a:lnTo>
                    <a:pt x="1506960" y="0"/>
                  </a:lnTo>
                  <a:lnTo>
                    <a:pt x="1506960" y="583947"/>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60" id="60"/>
            <p:cNvSpPr/>
            <p:nvPr/>
          </p:nvSpPr>
          <p:spPr>
            <a:xfrm flipH="true" flipV="true" rot="-391154">
              <a:off x="3936936" y="802622"/>
              <a:ext cx="1974256" cy="765024"/>
            </a:xfrm>
            <a:custGeom>
              <a:avLst/>
              <a:gdLst/>
              <a:ahLst/>
              <a:cxnLst/>
              <a:rect r="r" b="b" t="t" l="l"/>
              <a:pathLst>
                <a:path h="765024" w="1974256">
                  <a:moveTo>
                    <a:pt x="1974256" y="765024"/>
                  </a:moveTo>
                  <a:lnTo>
                    <a:pt x="0" y="765024"/>
                  </a:lnTo>
                  <a:lnTo>
                    <a:pt x="0" y="0"/>
                  </a:lnTo>
                  <a:lnTo>
                    <a:pt x="1974256" y="0"/>
                  </a:lnTo>
                  <a:lnTo>
                    <a:pt x="1974256" y="765024"/>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61" id="61"/>
            <p:cNvSpPr txBox="true"/>
            <p:nvPr/>
          </p:nvSpPr>
          <p:spPr>
            <a:xfrm rot="0">
              <a:off x="5868963" y="3803265"/>
              <a:ext cx="2047028" cy="1576816"/>
            </a:xfrm>
            <a:prstGeom prst="rect">
              <a:avLst/>
            </a:prstGeom>
          </p:spPr>
          <p:txBody>
            <a:bodyPr anchor="t" rtlCol="false" tIns="0" lIns="0" bIns="0" rIns="0">
              <a:spAutoFit/>
            </a:bodyPr>
            <a:lstStyle/>
            <a:p>
              <a:pPr algn="ctr">
                <a:lnSpc>
                  <a:spcPts val="1588"/>
                </a:lnSpc>
              </a:pPr>
              <a:r>
                <a:rPr lang="en-US" sz="1052">
                  <a:solidFill>
                    <a:srgbClr val="000000"/>
                  </a:solidFill>
                  <a:latin typeface="Playwrite US Modern"/>
                  <a:ea typeface="Playwrite US Modern"/>
                  <a:cs typeface="Playwrite US Modern"/>
                  <a:sym typeface="Playwrite US Modern"/>
                </a:rPr>
                <a:t>Terms like ‘loser’ draw on black &amp; white thinking and never tell the full story. Would you use this term to describe someone else?</a:t>
              </a:r>
            </a:p>
          </p:txBody>
        </p:sp>
        <p:sp>
          <p:nvSpPr>
            <p:cNvPr name="TextBox 62" id="62"/>
            <p:cNvSpPr txBox="true"/>
            <p:nvPr/>
          </p:nvSpPr>
          <p:spPr>
            <a:xfrm rot="0">
              <a:off x="5512745" y="1470553"/>
              <a:ext cx="2565289" cy="507835"/>
            </a:xfrm>
            <a:prstGeom prst="rect">
              <a:avLst/>
            </a:prstGeom>
          </p:spPr>
          <p:txBody>
            <a:bodyPr anchor="t" rtlCol="false" tIns="0" lIns="0" bIns="0" rIns="0">
              <a:spAutoFit/>
            </a:bodyPr>
            <a:lstStyle/>
            <a:p>
              <a:pPr algn="ctr">
                <a:lnSpc>
                  <a:spcPts val="1588"/>
                </a:lnSpc>
              </a:pPr>
              <a:r>
                <a:rPr lang="en-US" sz="1052">
                  <a:solidFill>
                    <a:srgbClr val="000000"/>
                  </a:solidFill>
                  <a:latin typeface="Playwrite US Modern"/>
                  <a:ea typeface="Playwrite US Modern"/>
                  <a:cs typeface="Playwrite US Modern"/>
                  <a:sym typeface="Playwrite US Modern"/>
                </a:rPr>
                <a:t>No one? Ever? </a:t>
              </a:r>
            </a:p>
            <a:p>
              <a:pPr algn="ctr">
                <a:lnSpc>
                  <a:spcPts val="1588"/>
                </a:lnSpc>
              </a:pPr>
              <a:r>
                <a:rPr lang="en-US" sz="1052">
                  <a:solidFill>
                    <a:srgbClr val="000000"/>
                  </a:solidFill>
                  <a:latin typeface="Playwrite US Modern"/>
                  <a:ea typeface="Playwrite US Modern"/>
                  <a:cs typeface="Playwrite US Modern"/>
                  <a:sym typeface="Playwrite US Modern"/>
                </a:rPr>
                <a:t>Is that true?</a:t>
              </a:r>
            </a:p>
          </p:txBody>
        </p:sp>
        <p:sp>
          <p:nvSpPr>
            <p:cNvPr name="TextBox 63" id="63"/>
            <p:cNvSpPr txBox="true"/>
            <p:nvPr/>
          </p:nvSpPr>
          <p:spPr>
            <a:xfrm rot="0">
              <a:off x="2991625" y="4360207"/>
              <a:ext cx="2589887" cy="507835"/>
            </a:xfrm>
            <a:prstGeom prst="rect">
              <a:avLst/>
            </a:prstGeom>
          </p:spPr>
          <p:txBody>
            <a:bodyPr anchor="t" rtlCol="false" tIns="0" lIns="0" bIns="0" rIns="0">
              <a:spAutoFit/>
            </a:bodyPr>
            <a:lstStyle/>
            <a:p>
              <a:pPr algn="ctr">
                <a:lnSpc>
                  <a:spcPts val="1588"/>
                </a:lnSpc>
              </a:pPr>
              <a:r>
                <a:rPr lang="en-US" sz="1052">
                  <a:solidFill>
                    <a:srgbClr val="000000"/>
                  </a:solidFill>
                  <a:latin typeface="Playwrite US Modern"/>
                  <a:ea typeface="Playwrite US Modern"/>
                  <a:cs typeface="Playwrite US Modern"/>
                  <a:sym typeface="Playwrite US Modern"/>
                </a:rPr>
                <a:t>Don’t blame yourself </a:t>
              </a:r>
            </a:p>
            <a:p>
              <a:pPr algn="ctr">
                <a:lnSpc>
                  <a:spcPts val="1588"/>
                </a:lnSpc>
              </a:pPr>
              <a:r>
                <a:rPr lang="en-US" sz="1052">
                  <a:solidFill>
                    <a:srgbClr val="000000"/>
                  </a:solidFill>
                  <a:latin typeface="Playwrite US Modern"/>
                  <a:ea typeface="Playwrite US Modern"/>
                  <a:cs typeface="Playwrite US Modern"/>
                  <a:sym typeface="Playwrite US Modern"/>
                </a:rPr>
                <a:t>for other people’s actions</a:t>
              </a:r>
            </a:p>
          </p:txBody>
        </p:sp>
        <p:sp>
          <p:nvSpPr>
            <p:cNvPr name="TextBox 64" id="64"/>
            <p:cNvSpPr txBox="true"/>
            <p:nvPr/>
          </p:nvSpPr>
          <p:spPr>
            <a:xfrm rot="0">
              <a:off x="373171" y="1116085"/>
              <a:ext cx="1637817" cy="337237"/>
            </a:xfrm>
            <a:prstGeom prst="rect">
              <a:avLst/>
            </a:prstGeom>
          </p:spPr>
          <p:txBody>
            <a:bodyPr anchor="t" rtlCol="false" tIns="0" lIns="0" bIns="0" rIns="0">
              <a:spAutoFit/>
            </a:bodyPr>
            <a:lstStyle/>
            <a:p>
              <a:pPr algn="l">
                <a:lnSpc>
                  <a:spcPts val="2098"/>
                </a:lnSpc>
              </a:pPr>
              <a:r>
                <a:rPr lang="en-US" sz="1389">
                  <a:solidFill>
                    <a:srgbClr val="000000"/>
                  </a:solidFill>
                  <a:latin typeface="Bantayog"/>
                  <a:ea typeface="Bantayog"/>
                  <a:cs typeface="Bantayog"/>
                  <a:sym typeface="Bantayog"/>
                </a:rPr>
                <a:t>Mind Reading </a:t>
              </a:r>
            </a:p>
          </p:txBody>
        </p:sp>
        <p:sp>
          <p:nvSpPr>
            <p:cNvPr name="TextBox 65" id="65"/>
            <p:cNvSpPr txBox="true"/>
            <p:nvPr/>
          </p:nvSpPr>
          <p:spPr>
            <a:xfrm rot="0">
              <a:off x="3578277" y="4060683"/>
              <a:ext cx="1637817" cy="337237"/>
            </a:xfrm>
            <a:prstGeom prst="rect">
              <a:avLst/>
            </a:prstGeom>
          </p:spPr>
          <p:txBody>
            <a:bodyPr anchor="t" rtlCol="false" tIns="0" lIns="0" bIns="0" rIns="0">
              <a:spAutoFit/>
            </a:bodyPr>
            <a:lstStyle/>
            <a:p>
              <a:pPr algn="l">
                <a:lnSpc>
                  <a:spcPts val="2098"/>
                </a:lnSpc>
              </a:pPr>
              <a:r>
                <a:rPr lang="en-US" sz="1389">
                  <a:solidFill>
                    <a:srgbClr val="000000"/>
                  </a:solidFill>
                  <a:latin typeface="Bantayog"/>
                  <a:ea typeface="Bantayog"/>
                  <a:cs typeface="Bantayog"/>
                  <a:sym typeface="Bantayog"/>
                </a:rPr>
                <a:t>self-blame</a:t>
              </a:r>
            </a:p>
          </p:txBody>
        </p:sp>
        <p:sp>
          <p:nvSpPr>
            <p:cNvPr name="TextBox 66" id="66"/>
            <p:cNvSpPr txBox="true"/>
            <p:nvPr/>
          </p:nvSpPr>
          <p:spPr>
            <a:xfrm rot="0">
              <a:off x="843338" y="38100"/>
              <a:ext cx="6886462" cy="350096"/>
            </a:xfrm>
            <a:prstGeom prst="rect">
              <a:avLst/>
            </a:prstGeom>
          </p:spPr>
          <p:txBody>
            <a:bodyPr anchor="t" rtlCol="false" tIns="0" lIns="0" bIns="0" rIns="0">
              <a:spAutoFit/>
            </a:bodyPr>
            <a:lstStyle/>
            <a:p>
              <a:pPr algn="ctr">
                <a:lnSpc>
                  <a:spcPts val="1985"/>
                </a:lnSpc>
              </a:pPr>
              <a:r>
                <a:rPr lang="en-US" sz="1985">
                  <a:solidFill>
                    <a:srgbClr val="000000"/>
                  </a:solidFill>
                  <a:latin typeface="Bantayog"/>
                  <a:ea typeface="Bantayog"/>
                  <a:cs typeface="Bantayog"/>
                  <a:sym typeface="Bantayog"/>
                </a:rPr>
                <a:t>example of cognitive distortions</a:t>
              </a:r>
            </a:p>
          </p:txBody>
        </p:sp>
        <p:sp>
          <p:nvSpPr>
            <p:cNvPr name="AutoShape 67" id="67"/>
            <p:cNvSpPr/>
            <p:nvPr/>
          </p:nvSpPr>
          <p:spPr>
            <a:xfrm>
              <a:off x="184656" y="7890004"/>
              <a:ext cx="7877089" cy="0"/>
            </a:xfrm>
            <a:prstGeom prst="line">
              <a:avLst/>
            </a:prstGeom>
            <a:ln cap="flat" w="15455">
              <a:solidFill>
                <a:srgbClr val="000000"/>
              </a:solidFill>
              <a:prstDash val="solid"/>
              <a:headEnd type="none" len="sm" w="sm"/>
              <a:tailEnd type="none" len="sm" w="sm"/>
            </a:ln>
          </p:spPr>
        </p:sp>
        <p:sp>
          <p:nvSpPr>
            <p:cNvPr name="AutoShape 68" id="68"/>
            <p:cNvSpPr/>
            <p:nvPr/>
          </p:nvSpPr>
          <p:spPr>
            <a:xfrm>
              <a:off x="184656" y="8328629"/>
              <a:ext cx="7877089" cy="0"/>
            </a:xfrm>
            <a:prstGeom prst="line">
              <a:avLst/>
            </a:prstGeom>
            <a:ln cap="flat" w="15455">
              <a:solidFill>
                <a:srgbClr val="000000"/>
              </a:solidFill>
              <a:prstDash val="solid"/>
              <a:headEnd type="none" len="sm" w="sm"/>
              <a:tailEnd type="none" len="sm" w="sm"/>
            </a:ln>
          </p:spPr>
        </p:sp>
        <p:sp>
          <p:nvSpPr>
            <p:cNvPr name="AutoShape 69" id="69"/>
            <p:cNvSpPr/>
            <p:nvPr/>
          </p:nvSpPr>
          <p:spPr>
            <a:xfrm>
              <a:off x="184656" y="8767253"/>
              <a:ext cx="7877089" cy="0"/>
            </a:xfrm>
            <a:prstGeom prst="line">
              <a:avLst/>
            </a:prstGeom>
            <a:ln cap="flat" w="15455">
              <a:solidFill>
                <a:srgbClr val="000000"/>
              </a:solidFill>
              <a:prstDash val="solid"/>
              <a:headEnd type="none" len="sm" w="sm"/>
              <a:tailEnd type="none" len="sm" w="sm"/>
            </a:ln>
          </p:spPr>
        </p:sp>
        <p:sp>
          <p:nvSpPr>
            <p:cNvPr name="AutoShape 70" id="70"/>
            <p:cNvSpPr/>
            <p:nvPr/>
          </p:nvSpPr>
          <p:spPr>
            <a:xfrm>
              <a:off x="184656" y="9205877"/>
              <a:ext cx="7877089" cy="0"/>
            </a:xfrm>
            <a:prstGeom prst="line">
              <a:avLst/>
            </a:prstGeom>
            <a:ln cap="flat" w="15455">
              <a:solidFill>
                <a:srgbClr val="000000"/>
              </a:solidFill>
              <a:prstDash val="solid"/>
              <a:headEnd type="none" len="sm" w="sm"/>
              <a:tailEnd type="none" len="sm" w="sm"/>
            </a:ln>
          </p:spPr>
        </p:sp>
        <p:sp>
          <p:nvSpPr>
            <p:cNvPr name="AutoShape 71" id="71"/>
            <p:cNvSpPr/>
            <p:nvPr/>
          </p:nvSpPr>
          <p:spPr>
            <a:xfrm>
              <a:off x="184656" y="10284712"/>
              <a:ext cx="7877089" cy="0"/>
            </a:xfrm>
            <a:prstGeom prst="line">
              <a:avLst/>
            </a:prstGeom>
            <a:ln cap="flat" w="15455">
              <a:solidFill>
                <a:srgbClr val="000000"/>
              </a:solidFill>
              <a:prstDash val="solid"/>
              <a:headEnd type="none" len="sm" w="sm"/>
              <a:tailEnd type="none" len="sm" w="sm"/>
            </a:ln>
          </p:spPr>
        </p:sp>
        <p:sp>
          <p:nvSpPr>
            <p:cNvPr name="AutoShape 72" id="72"/>
            <p:cNvSpPr/>
            <p:nvPr/>
          </p:nvSpPr>
          <p:spPr>
            <a:xfrm>
              <a:off x="184656" y="10723337"/>
              <a:ext cx="7877089" cy="0"/>
            </a:xfrm>
            <a:prstGeom prst="line">
              <a:avLst/>
            </a:prstGeom>
            <a:ln cap="flat" w="15455">
              <a:solidFill>
                <a:srgbClr val="000000"/>
              </a:solidFill>
              <a:prstDash val="solid"/>
              <a:headEnd type="none" len="sm" w="sm"/>
              <a:tailEnd type="none" len="sm" w="sm"/>
            </a:ln>
          </p:spPr>
        </p:sp>
        <p:sp>
          <p:nvSpPr>
            <p:cNvPr name="AutoShape 73" id="73"/>
            <p:cNvSpPr/>
            <p:nvPr/>
          </p:nvSpPr>
          <p:spPr>
            <a:xfrm>
              <a:off x="184656" y="11161961"/>
              <a:ext cx="7877089" cy="0"/>
            </a:xfrm>
            <a:prstGeom prst="line">
              <a:avLst/>
            </a:prstGeom>
            <a:ln cap="flat" w="15455">
              <a:solidFill>
                <a:srgbClr val="000000"/>
              </a:solidFill>
              <a:prstDash val="solid"/>
              <a:headEnd type="none" len="sm" w="sm"/>
              <a:tailEnd type="none" len="sm" w="sm"/>
            </a:ln>
          </p:spPr>
        </p:sp>
        <p:sp>
          <p:nvSpPr>
            <p:cNvPr name="AutoShape 74" id="74"/>
            <p:cNvSpPr/>
            <p:nvPr/>
          </p:nvSpPr>
          <p:spPr>
            <a:xfrm>
              <a:off x="184656" y="11600585"/>
              <a:ext cx="7877089" cy="0"/>
            </a:xfrm>
            <a:prstGeom prst="line">
              <a:avLst/>
            </a:prstGeom>
            <a:ln cap="flat" w="15455">
              <a:solidFill>
                <a:srgbClr val="000000"/>
              </a:solidFill>
              <a:prstDash val="solid"/>
              <a:headEnd type="none" len="sm" w="sm"/>
              <a:tailEnd type="none" len="sm" w="sm"/>
            </a:ln>
          </p:spPr>
        </p:sp>
        <p:sp>
          <p:nvSpPr>
            <p:cNvPr name="TextBox 75" id="75"/>
            <p:cNvSpPr txBox="true"/>
            <p:nvPr/>
          </p:nvSpPr>
          <p:spPr>
            <a:xfrm rot="0">
              <a:off x="2926832" y="6875154"/>
              <a:ext cx="3225794" cy="385120"/>
            </a:xfrm>
            <a:prstGeom prst="rect">
              <a:avLst/>
            </a:prstGeom>
          </p:spPr>
          <p:txBody>
            <a:bodyPr anchor="t" rtlCol="false" tIns="0" lIns="0" bIns="0" rIns="0">
              <a:spAutoFit/>
            </a:bodyPr>
            <a:lstStyle/>
            <a:p>
              <a:pPr algn="l">
                <a:lnSpc>
                  <a:spcPts val="2457"/>
                </a:lnSpc>
              </a:pPr>
              <a:r>
                <a:rPr lang="en-US" sz="1627">
                  <a:solidFill>
                    <a:srgbClr val="000000"/>
                  </a:solidFill>
                  <a:latin typeface="Bantayog"/>
                  <a:ea typeface="Bantayog"/>
                  <a:cs typeface="Bantayog"/>
                  <a:sym typeface="Bantayog"/>
                </a:rPr>
                <a:t>reframing thought</a:t>
              </a:r>
            </a:p>
          </p:txBody>
        </p:sp>
        <p:sp>
          <p:nvSpPr>
            <p:cNvPr name="TextBox 76" id="76"/>
            <p:cNvSpPr txBox="true"/>
            <p:nvPr/>
          </p:nvSpPr>
          <p:spPr>
            <a:xfrm rot="0">
              <a:off x="7915990" y="11625450"/>
              <a:ext cx="706111" cy="358582"/>
            </a:xfrm>
            <a:prstGeom prst="rect">
              <a:avLst/>
            </a:prstGeom>
          </p:spPr>
          <p:txBody>
            <a:bodyPr anchor="t" rtlCol="false" tIns="0" lIns="0" bIns="0" rIns="0">
              <a:spAutoFit/>
            </a:bodyPr>
            <a:lstStyle/>
            <a:p>
              <a:pPr algn="ctr">
                <a:lnSpc>
                  <a:spcPts val="1950"/>
                </a:lnSpc>
              </a:pPr>
              <a:r>
                <a:rPr lang="en-US" sz="1950">
                  <a:solidFill>
                    <a:srgbClr val="000000"/>
                  </a:solidFill>
                  <a:latin typeface="Bantayog"/>
                  <a:ea typeface="Bantayog"/>
                  <a:cs typeface="Bantayog"/>
                  <a:sym typeface="Bantayog"/>
                </a:rPr>
                <a:t>7</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sp>
        <p:nvSpPr>
          <p:cNvPr name="AutoShape 10" id="10"/>
          <p:cNvSpPr/>
          <p:nvPr/>
        </p:nvSpPr>
        <p:spPr>
          <a:xfrm>
            <a:off x="2799180" y="3286658"/>
            <a:ext cx="4064632" cy="0"/>
          </a:xfrm>
          <a:prstGeom prst="line">
            <a:avLst/>
          </a:prstGeom>
          <a:ln cap="flat" w="9525">
            <a:solidFill>
              <a:srgbClr val="000000"/>
            </a:solidFill>
            <a:prstDash val="solid"/>
            <a:headEnd type="none" len="sm" w="sm"/>
            <a:tailEnd type="none" len="sm" w="sm"/>
          </a:ln>
        </p:spPr>
      </p:sp>
      <p:sp>
        <p:nvSpPr>
          <p:cNvPr name="AutoShape 11" id="11"/>
          <p:cNvSpPr/>
          <p:nvPr/>
        </p:nvSpPr>
        <p:spPr>
          <a:xfrm>
            <a:off x="2799180" y="3585338"/>
            <a:ext cx="4064632" cy="0"/>
          </a:xfrm>
          <a:prstGeom prst="line">
            <a:avLst/>
          </a:prstGeom>
          <a:ln cap="flat" w="9525">
            <a:solidFill>
              <a:srgbClr val="000000"/>
            </a:solidFill>
            <a:prstDash val="solid"/>
            <a:headEnd type="none" len="sm" w="sm"/>
            <a:tailEnd type="none" len="sm" w="sm"/>
          </a:ln>
        </p:spPr>
      </p:sp>
      <p:sp>
        <p:nvSpPr>
          <p:cNvPr name="AutoShape 12" id="12"/>
          <p:cNvSpPr/>
          <p:nvPr/>
        </p:nvSpPr>
        <p:spPr>
          <a:xfrm>
            <a:off x="2799180" y="3884018"/>
            <a:ext cx="4064632" cy="0"/>
          </a:xfrm>
          <a:prstGeom prst="line">
            <a:avLst/>
          </a:prstGeom>
          <a:ln cap="flat" w="9525">
            <a:solidFill>
              <a:srgbClr val="000000"/>
            </a:solidFill>
            <a:prstDash val="solid"/>
            <a:headEnd type="none" len="sm" w="sm"/>
            <a:tailEnd type="none" len="sm" w="sm"/>
          </a:ln>
        </p:spPr>
      </p:sp>
      <p:sp>
        <p:nvSpPr>
          <p:cNvPr name="AutoShape 13" id="13"/>
          <p:cNvSpPr/>
          <p:nvPr/>
        </p:nvSpPr>
        <p:spPr>
          <a:xfrm>
            <a:off x="2799180" y="4182698"/>
            <a:ext cx="4064632" cy="0"/>
          </a:xfrm>
          <a:prstGeom prst="line">
            <a:avLst/>
          </a:prstGeom>
          <a:ln cap="flat" w="9525">
            <a:solidFill>
              <a:srgbClr val="000000"/>
            </a:solidFill>
            <a:prstDash val="solid"/>
            <a:headEnd type="none" len="sm" w="sm"/>
            <a:tailEnd type="none" len="sm" w="sm"/>
          </a:ln>
        </p:spPr>
      </p:sp>
      <p:sp>
        <p:nvSpPr>
          <p:cNvPr name="AutoShape 14" id="14"/>
          <p:cNvSpPr/>
          <p:nvPr/>
        </p:nvSpPr>
        <p:spPr>
          <a:xfrm>
            <a:off x="2751247" y="4785743"/>
            <a:ext cx="4064632" cy="0"/>
          </a:xfrm>
          <a:prstGeom prst="line">
            <a:avLst/>
          </a:prstGeom>
          <a:ln cap="flat" w="9525">
            <a:solidFill>
              <a:srgbClr val="000000">
                <a:alpha val="40000"/>
              </a:srgbClr>
            </a:solidFill>
            <a:prstDash val="solid"/>
            <a:headEnd type="none" len="sm" w="sm"/>
            <a:tailEnd type="none" len="sm" w="sm"/>
          </a:ln>
        </p:spPr>
      </p:sp>
      <p:sp>
        <p:nvSpPr>
          <p:cNvPr name="AutoShape 15" id="15"/>
          <p:cNvSpPr/>
          <p:nvPr/>
        </p:nvSpPr>
        <p:spPr>
          <a:xfrm>
            <a:off x="2751247" y="5084423"/>
            <a:ext cx="4064632" cy="0"/>
          </a:xfrm>
          <a:prstGeom prst="line">
            <a:avLst/>
          </a:prstGeom>
          <a:ln cap="flat" w="9525">
            <a:solidFill>
              <a:srgbClr val="000000">
                <a:alpha val="40000"/>
              </a:srgbClr>
            </a:solidFill>
            <a:prstDash val="solid"/>
            <a:headEnd type="none" len="sm" w="sm"/>
            <a:tailEnd type="none" len="sm" w="sm"/>
          </a:ln>
        </p:spPr>
      </p:sp>
      <p:sp>
        <p:nvSpPr>
          <p:cNvPr name="AutoShape 16" id="16"/>
          <p:cNvSpPr/>
          <p:nvPr/>
        </p:nvSpPr>
        <p:spPr>
          <a:xfrm>
            <a:off x="2751247" y="5383104"/>
            <a:ext cx="4064632" cy="0"/>
          </a:xfrm>
          <a:prstGeom prst="line">
            <a:avLst/>
          </a:prstGeom>
          <a:ln cap="flat" w="9525">
            <a:solidFill>
              <a:srgbClr val="000000">
                <a:alpha val="40000"/>
              </a:srgbClr>
            </a:solidFill>
            <a:prstDash val="solid"/>
            <a:headEnd type="none" len="sm" w="sm"/>
            <a:tailEnd type="none" len="sm" w="sm"/>
          </a:ln>
        </p:spPr>
      </p:sp>
      <p:sp>
        <p:nvSpPr>
          <p:cNvPr name="AutoShape 17" id="17"/>
          <p:cNvSpPr/>
          <p:nvPr/>
        </p:nvSpPr>
        <p:spPr>
          <a:xfrm>
            <a:off x="2751247" y="5681784"/>
            <a:ext cx="4064632" cy="0"/>
          </a:xfrm>
          <a:prstGeom prst="line">
            <a:avLst/>
          </a:prstGeom>
          <a:ln cap="flat" w="9525">
            <a:solidFill>
              <a:srgbClr val="000000">
                <a:alpha val="40000"/>
              </a:srgbClr>
            </a:solidFill>
            <a:prstDash val="solid"/>
            <a:headEnd type="none" len="sm" w="sm"/>
            <a:tailEnd type="none" len="sm" w="sm"/>
          </a:ln>
        </p:spPr>
      </p:sp>
      <p:sp>
        <p:nvSpPr>
          <p:cNvPr name="AutoShape 18" id="18"/>
          <p:cNvSpPr/>
          <p:nvPr/>
        </p:nvSpPr>
        <p:spPr>
          <a:xfrm>
            <a:off x="2775214" y="6284829"/>
            <a:ext cx="4064632" cy="0"/>
          </a:xfrm>
          <a:prstGeom prst="line">
            <a:avLst/>
          </a:prstGeom>
          <a:ln cap="flat" w="9525">
            <a:solidFill>
              <a:srgbClr val="000000">
                <a:alpha val="40000"/>
              </a:srgbClr>
            </a:solidFill>
            <a:prstDash val="solid"/>
            <a:headEnd type="none" len="sm" w="sm"/>
            <a:tailEnd type="none" len="sm" w="sm"/>
          </a:ln>
        </p:spPr>
      </p:sp>
      <p:sp>
        <p:nvSpPr>
          <p:cNvPr name="AutoShape 19" id="19"/>
          <p:cNvSpPr/>
          <p:nvPr/>
        </p:nvSpPr>
        <p:spPr>
          <a:xfrm>
            <a:off x="2775214" y="6583509"/>
            <a:ext cx="4064632" cy="0"/>
          </a:xfrm>
          <a:prstGeom prst="line">
            <a:avLst/>
          </a:prstGeom>
          <a:ln cap="flat" w="9525">
            <a:solidFill>
              <a:srgbClr val="000000">
                <a:alpha val="40000"/>
              </a:srgbClr>
            </a:solidFill>
            <a:prstDash val="solid"/>
            <a:headEnd type="none" len="sm" w="sm"/>
            <a:tailEnd type="none" len="sm" w="sm"/>
          </a:ln>
        </p:spPr>
      </p:sp>
      <p:sp>
        <p:nvSpPr>
          <p:cNvPr name="AutoShape 20" id="20"/>
          <p:cNvSpPr/>
          <p:nvPr/>
        </p:nvSpPr>
        <p:spPr>
          <a:xfrm>
            <a:off x="2775214" y="6882189"/>
            <a:ext cx="4064632" cy="0"/>
          </a:xfrm>
          <a:prstGeom prst="line">
            <a:avLst/>
          </a:prstGeom>
          <a:ln cap="flat" w="9525">
            <a:solidFill>
              <a:srgbClr val="000000">
                <a:alpha val="40000"/>
              </a:srgbClr>
            </a:solidFill>
            <a:prstDash val="solid"/>
            <a:headEnd type="none" len="sm" w="sm"/>
            <a:tailEnd type="none" len="sm" w="sm"/>
          </a:ln>
        </p:spPr>
      </p:sp>
      <p:sp>
        <p:nvSpPr>
          <p:cNvPr name="AutoShape 21" id="21"/>
          <p:cNvSpPr/>
          <p:nvPr/>
        </p:nvSpPr>
        <p:spPr>
          <a:xfrm>
            <a:off x="2775214" y="7180869"/>
            <a:ext cx="4064632" cy="0"/>
          </a:xfrm>
          <a:prstGeom prst="line">
            <a:avLst/>
          </a:prstGeom>
          <a:ln cap="flat" w="9525">
            <a:solidFill>
              <a:srgbClr val="000000">
                <a:alpha val="40000"/>
              </a:srgbClr>
            </a:solidFill>
            <a:prstDash val="solid"/>
            <a:headEnd type="none" len="sm" w="sm"/>
            <a:tailEnd type="none" len="sm" w="sm"/>
          </a:ln>
        </p:spPr>
      </p:sp>
      <p:grpSp>
        <p:nvGrpSpPr>
          <p:cNvPr name="Group 22" id="22"/>
          <p:cNvGrpSpPr/>
          <p:nvPr/>
        </p:nvGrpSpPr>
        <p:grpSpPr>
          <a:xfrm rot="0">
            <a:off x="2125581" y="1689547"/>
            <a:ext cx="13199981" cy="420026"/>
            <a:chOff x="0" y="0"/>
            <a:chExt cx="5577175" cy="177467"/>
          </a:xfrm>
        </p:grpSpPr>
        <p:sp>
          <p:nvSpPr>
            <p:cNvPr name="Freeform 23" id="23"/>
            <p:cNvSpPr/>
            <p:nvPr/>
          </p:nvSpPr>
          <p:spPr>
            <a:xfrm flipH="false" flipV="false" rot="0">
              <a:off x="0" y="0"/>
              <a:ext cx="5577175" cy="177467"/>
            </a:xfrm>
            <a:custGeom>
              <a:avLst/>
              <a:gdLst/>
              <a:ahLst/>
              <a:cxnLst/>
              <a:rect r="r" b="b" t="t" l="l"/>
              <a:pathLst>
                <a:path h="177467" w="5577175">
                  <a:moveTo>
                    <a:pt x="0" y="0"/>
                  </a:moveTo>
                  <a:lnTo>
                    <a:pt x="5577175" y="0"/>
                  </a:lnTo>
                  <a:lnTo>
                    <a:pt x="5577175" y="177467"/>
                  </a:lnTo>
                  <a:lnTo>
                    <a:pt x="0" y="177467"/>
                  </a:lnTo>
                  <a:close/>
                </a:path>
              </a:pathLst>
            </a:custGeom>
            <a:solidFill>
              <a:srgbClr val="C2E4BF">
                <a:alpha val="74902"/>
              </a:srgbClr>
            </a:solidFill>
          </p:spPr>
        </p:sp>
        <p:sp>
          <p:nvSpPr>
            <p:cNvPr name="TextBox 24" id="24"/>
            <p:cNvSpPr txBox="true"/>
            <p:nvPr/>
          </p:nvSpPr>
          <p:spPr>
            <a:xfrm>
              <a:off x="0" y="-19050"/>
              <a:ext cx="5577175" cy="196517"/>
            </a:xfrm>
            <a:prstGeom prst="rect">
              <a:avLst/>
            </a:prstGeom>
          </p:spPr>
          <p:txBody>
            <a:bodyPr anchor="ctr" rtlCol="false" tIns="46313" lIns="46313" bIns="46313" rIns="46313"/>
            <a:lstStyle/>
            <a:p>
              <a:pPr algn="ctr">
                <a:lnSpc>
                  <a:spcPts val="1318"/>
                </a:lnSpc>
              </a:pPr>
            </a:p>
          </p:txBody>
        </p:sp>
      </p:grpSp>
      <p:sp>
        <p:nvSpPr>
          <p:cNvPr name="Freeform 25" id="25"/>
          <p:cNvSpPr/>
          <p:nvPr/>
        </p:nvSpPr>
        <p:spPr>
          <a:xfrm flipH="false" flipV="false" rot="0">
            <a:off x="7076492" y="3563570"/>
            <a:ext cx="620392" cy="135711"/>
          </a:xfrm>
          <a:custGeom>
            <a:avLst/>
            <a:gdLst/>
            <a:ahLst/>
            <a:cxnLst/>
            <a:rect r="r" b="b" t="t" l="l"/>
            <a:pathLst>
              <a:path h="135711" w="620392">
                <a:moveTo>
                  <a:pt x="0" y="0"/>
                </a:moveTo>
                <a:lnTo>
                  <a:pt x="620392" y="0"/>
                </a:lnTo>
                <a:lnTo>
                  <a:pt x="620392" y="135710"/>
                </a:lnTo>
                <a:lnTo>
                  <a:pt x="0" y="1357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2112276" y="403924"/>
            <a:ext cx="5274412" cy="780206"/>
          </a:xfrm>
          <a:prstGeom prst="rect">
            <a:avLst/>
          </a:prstGeom>
        </p:spPr>
        <p:txBody>
          <a:bodyPr anchor="t" rtlCol="false" tIns="0" lIns="0" bIns="0" rIns="0">
            <a:spAutoFit/>
          </a:bodyPr>
          <a:lstStyle/>
          <a:p>
            <a:pPr algn="l">
              <a:lnSpc>
                <a:spcPts val="3076"/>
              </a:lnSpc>
            </a:pPr>
            <a:r>
              <a:rPr lang="en-US" sz="2542" spc="477">
                <a:solidFill>
                  <a:srgbClr val="000000"/>
                </a:solidFill>
                <a:latin typeface="Bernoru"/>
                <a:ea typeface="Bernoru"/>
                <a:cs typeface="Bernoru"/>
                <a:sym typeface="Bernoru"/>
              </a:rPr>
              <a:t>COGNITIVE DISTORTION</a:t>
            </a:r>
          </a:p>
          <a:p>
            <a:pPr algn="l">
              <a:lnSpc>
                <a:spcPts val="3076"/>
              </a:lnSpc>
            </a:pPr>
            <a:r>
              <a:rPr lang="en-US" sz="2542" spc="477">
                <a:solidFill>
                  <a:srgbClr val="000000"/>
                </a:solidFill>
                <a:latin typeface="Bernoru"/>
                <a:ea typeface="Bernoru"/>
                <a:cs typeface="Bernoru"/>
                <a:sym typeface="Bernoru"/>
              </a:rPr>
              <a:t>WORKSHEET</a:t>
            </a:r>
          </a:p>
        </p:txBody>
      </p:sp>
      <p:sp>
        <p:nvSpPr>
          <p:cNvPr name="TextBox 27" id="27"/>
          <p:cNvSpPr txBox="true"/>
          <p:nvPr/>
        </p:nvSpPr>
        <p:spPr>
          <a:xfrm rot="0">
            <a:off x="2272352" y="1763533"/>
            <a:ext cx="1440553" cy="252078"/>
          </a:xfrm>
          <a:prstGeom prst="rect">
            <a:avLst/>
          </a:prstGeom>
        </p:spPr>
        <p:txBody>
          <a:bodyPr anchor="t" rtlCol="false" tIns="0" lIns="0" bIns="0" rIns="0">
            <a:spAutoFit/>
          </a:bodyPr>
          <a:lstStyle/>
          <a:p>
            <a:pPr algn="l">
              <a:lnSpc>
                <a:spcPts val="1941"/>
              </a:lnSpc>
            </a:pPr>
            <a:r>
              <a:rPr lang="en-US" sz="1781">
                <a:solidFill>
                  <a:srgbClr val="000000"/>
                </a:solidFill>
                <a:latin typeface="Nourd"/>
                <a:ea typeface="Nourd"/>
                <a:cs typeface="Nourd"/>
                <a:sym typeface="Nourd"/>
              </a:rPr>
              <a:t>I am feeling</a:t>
            </a:r>
          </a:p>
        </p:txBody>
      </p:sp>
      <p:sp>
        <p:nvSpPr>
          <p:cNvPr name="TextBox 28" id="28"/>
          <p:cNvSpPr txBox="true"/>
          <p:nvPr/>
        </p:nvSpPr>
        <p:spPr>
          <a:xfrm rot="0">
            <a:off x="3712906" y="1815323"/>
            <a:ext cx="812692" cy="187524"/>
          </a:xfrm>
          <a:prstGeom prst="rect">
            <a:avLst/>
          </a:prstGeom>
        </p:spPr>
        <p:txBody>
          <a:bodyPr anchor="t" rtlCol="false" tIns="0" lIns="0" bIns="0" rIns="0">
            <a:spAutoFit/>
          </a:bodyPr>
          <a:lstStyle/>
          <a:p>
            <a:pPr algn="l">
              <a:lnSpc>
                <a:spcPts val="1479"/>
              </a:lnSpc>
            </a:pPr>
            <a:r>
              <a:rPr lang="en-US" sz="1357" b="true">
                <a:solidFill>
                  <a:srgbClr val="000000"/>
                </a:solidFill>
                <a:latin typeface="Nourd Bold"/>
                <a:ea typeface="Nourd Bold"/>
                <a:cs typeface="Nourd Bold"/>
                <a:sym typeface="Nourd Bold"/>
              </a:rPr>
              <a:t>SAD:  </a:t>
            </a:r>
          </a:p>
        </p:txBody>
      </p:sp>
      <p:sp>
        <p:nvSpPr>
          <p:cNvPr name="TextBox 29" id="29"/>
          <p:cNvSpPr txBox="true"/>
          <p:nvPr/>
        </p:nvSpPr>
        <p:spPr>
          <a:xfrm rot="0">
            <a:off x="5056215" y="1821814"/>
            <a:ext cx="1223633" cy="187524"/>
          </a:xfrm>
          <a:prstGeom prst="rect">
            <a:avLst/>
          </a:prstGeom>
        </p:spPr>
        <p:txBody>
          <a:bodyPr anchor="t" rtlCol="false" tIns="0" lIns="0" bIns="0" rIns="0">
            <a:spAutoFit/>
          </a:bodyPr>
          <a:lstStyle/>
          <a:p>
            <a:pPr algn="l">
              <a:lnSpc>
                <a:spcPts val="1479"/>
              </a:lnSpc>
            </a:pPr>
            <a:r>
              <a:rPr lang="en-US" sz="1357" b="true">
                <a:solidFill>
                  <a:srgbClr val="000000"/>
                </a:solidFill>
                <a:latin typeface="Nourd Bold"/>
                <a:ea typeface="Nourd Bold"/>
                <a:cs typeface="Nourd Bold"/>
                <a:sym typeface="Nourd Bold"/>
              </a:rPr>
              <a:t>ANGRY:</a:t>
            </a:r>
          </a:p>
        </p:txBody>
      </p:sp>
      <p:sp>
        <p:nvSpPr>
          <p:cNvPr name="TextBox 30" id="30"/>
          <p:cNvSpPr txBox="true"/>
          <p:nvPr/>
        </p:nvSpPr>
        <p:spPr>
          <a:xfrm rot="0">
            <a:off x="6633541" y="1827567"/>
            <a:ext cx="1223633" cy="187524"/>
          </a:xfrm>
          <a:prstGeom prst="rect">
            <a:avLst/>
          </a:prstGeom>
        </p:spPr>
        <p:txBody>
          <a:bodyPr anchor="t" rtlCol="false" tIns="0" lIns="0" bIns="0" rIns="0">
            <a:spAutoFit/>
          </a:bodyPr>
          <a:lstStyle/>
          <a:p>
            <a:pPr algn="l">
              <a:lnSpc>
                <a:spcPts val="1479"/>
              </a:lnSpc>
            </a:pPr>
            <a:r>
              <a:rPr lang="en-US" sz="1357" b="true">
                <a:solidFill>
                  <a:srgbClr val="000000"/>
                </a:solidFill>
                <a:latin typeface="Nourd Bold"/>
                <a:ea typeface="Nourd Bold"/>
                <a:cs typeface="Nourd Bold"/>
                <a:sym typeface="Nourd Bold"/>
              </a:rPr>
              <a:t>ANXIOUS:</a:t>
            </a:r>
          </a:p>
        </p:txBody>
      </p:sp>
      <p:sp>
        <p:nvSpPr>
          <p:cNvPr name="TextBox 31" id="31"/>
          <p:cNvSpPr txBox="true"/>
          <p:nvPr/>
        </p:nvSpPr>
        <p:spPr>
          <a:xfrm rot="-5400000">
            <a:off x="1661740" y="3485728"/>
            <a:ext cx="1147318" cy="233453"/>
          </a:xfrm>
          <a:prstGeom prst="rect">
            <a:avLst/>
          </a:prstGeom>
        </p:spPr>
        <p:txBody>
          <a:bodyPr anchor="t" rtlCol="false" tIns="0" lIns="0" bIns="0" rIns="0">
            <a:spAutoFit/>
          </a:bodyPr>
          <a:lstStyle/>
          <a:p>
            <a:pPr algn="l">
              <a:lnSpc>
                <a:spcPts val="1951"/>
              </a:lnSpc>
            </a:pPr>
            <a:r>
              <a:rPr lang="en-US" sz="1292">
                <a:solidFill>
                  <a:srgbClr val="000000">
                    <a:alpha val="74902"/>
                  </a:srgbClr>
                </a:solidFill>
                <a:latin typeface="Playwrite US Modern"/>
                <a:ea typeface="Playwrite US Modern"/>
                <a:cs typeface="Playwrite US Modern"/>
                <a:sym typeface="Playwrite US Modern"/>
              </a:rPr>
              <a:t>Thought 1</a:t>
            </a:r>
          </a:p>
        </p:txBody>
      </p:sp>
      <p:sp>
        <p:nvSpPr>
          <p:cNvPr name="TextBox 32" id="32"/>
          <p:cNvSpPr txBox="true"/>
          <p:nvPr/>
        </p:nvSpPr>
        <p:spPr>
          <a:xfrm rot="-5400000">
            <a:off x="1661740" y="4922663"/>
            <a:ext cx="1147318" cy="233453"/>
          </a:xfrm>
          <a:prstGeom prst="rect">
            <a:avLst/>
          </a:prstGeom>
        </p:spPr>
        <p:txBody>
          <a:bodyPr anchor="t" rtlCol="false" tIns="0" lIns="0" bIns="0" rIns="0">
            <a:spAutoFit/>
          </a:bodyPr>
          <a:lstStyle/>
          <a:p>
            <a:pPr algn="l">
              <a:lnSpc>
                <a:spcPts val="1951"/>
              </a:lnSpc>
            </a:pPr>
            <a:r>
              <a:rPr lang="en-US" sz="1292">
                <a:solidFill>
                  <a:srgbClr val="000000">
                    <a:alpha val="74902"/>
                  </a:srgbClr>
                </a:solidFill>
                <a:latin typeface="Playwrite US Modern"/>
                <a:ea typeface="Playwrite US Modern"/>
                <a:cs typeface="Playwrite US Modern"/>
                <a:sym typeface="Playwrite US Modern"/>
              </a:rPr>
              <a:t>Thought 2</a:t>
            </a:r>
          </a:p>
        </p:txBody>
      </p:sp>
      <p:sp>
        <p:nvSpPr>
          <p:cNvPr name="TextBox 33" id="33"/>
          <p:cNvSpPr txBox="true"/>
          <p:nvPr/>
        </p:nvSpPr>
        <p:spPr>
          <a:xfrm rot="-5400000">
            <a:off x="1630549" y="6495745"/>
            <a:ext cx="1147318" cy="233453"/>
          </a:xfrm>
          <a:prstGeom prst="rect">
            <a:avLst/>
          </a:prstGeom>
        </p:spPr>
        <p:txBody>
          <a:bodyPr anchor="t" rtlCol="false" tIns="0" lIns="0" bIns="0" rIns="0">
            <a:spAutoFit/>
          </a:bodyPr>
          <a:lstStyle/>
          <a:p>
            <a:pPr algn="l">
              <a:lnSpc>
                <a:spcPts val="1951"/>
              </a:lnSpc>
            </a:pPr>
            <a:r>
              <a:rPr lang="en-US" sz="1292">
                <a:solidFill>
                  <a:srgbClr val="000000">
                    <a:alpha val="74902"/>
                  </a:srgbClr>
                </a:solidFill>
                <a:latin typeface="Playwrite US Modern"/>
                <a:ea typeface="Playwrite US Modern"/>
                <a:cs typeface="Playwrite US Modern"/>
                <a:sym typeface="Playwrite US Modern"/>
              </a:rPr>
              <a:t>Thought 3</a:t>
            </a:r>
          </a:p>
        </p:txBody>
      </p:sp>
      <p:sp>
        <p:nvSpPr>
          <p:cNvPr name="Freeform 34" id="34"/>
          <p:cNvSpPr/>
          <p:nvPr/>
        </p:nvSpPr>
        <p:spPr>
          <a:xfrm flipH="false" flipV="false" rot="0">
            <a:off x="7076492" y="4903679"/>
            <a:ext cx="620392" cy="135711"/>
          </a:xfrm>
          <a:custGeom>
            <a:avLst/>
            <a:gdLst/>
            <a:ahLst/>
            <a:cxnLst/>
            <a:rect r="r" b="b" t="t" l="l"/>
            <a:pathLst>
              <a:path h="135711" w="620392">
                <a:moveTo>
                  <a:pt x="0" y="0"/>
                </a:moveTo>
                <a:lnTo>
                  <a:pt x="620392" y="0"/>
                </a:lnTo>
                <a:lnTo>
                  <a:pt x="620392" y="135711"/>
                </a:lnTo>
                <a:lnTo>
                  <a:pt x="0" y="1357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5" id="35"/>
          <p:cNvSpPr/>
          <p:nvPr/>
        </p:nvSpPr>
        <p:spPr>
          <a:xfrm flipH="false" flipV="false" rot="0">
            <a:off x="7076492" y="6573588"/>
            <a:ext cx="620392" cy="135711"/>
          </a:xfrm>
          <a:custGeom>
            <a:avLst/>
            <a:gdLst/>
            <a:ahLst/>
            <a:cxnLst/>
            <a:rect r="r" b="b" t="t" l="l"/>
            <a:pathLst>
              <a:path h="135711" w="620392">
                <a:moveTo>
                  <a:pt x="0" y="0"/>
                </a:moveTo>
                <a:lnTo>
                  <a:pt x="620392" y="0"/>
                </a:lnTo>
                <a:lnTo>
                  <a:pt x="620392" y="135710"/>
                </a:lnTo>
                <a:lnTo>
                  <a:pt x="0" y="1357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6" id="36"/>
          <p:cNvGrpSpPr/>
          <p:nvPr/>
        </p:nvGrpSpPr>
        <p:grpSpPr>
          <a:xfrm rot="0">
            <a:off x="7526568" y="8438936"/>
            <a:ext cx="1130539" cy="1130539"/>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38" id="38"/>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39" id="39"/>
          <p:cNvGrpSpPr/>
          <p:nvPr/>
        </p:nvGrpSpPr>
        <p:grpSpPr>
          <a:xfrm rot="0">
            <a:off x="7619469" y="8906574"/>
            <a:ext cx="944736" cy="506296"/>
            <a:chOff x="0" y="0"/>
            <a:chExt cx="528386" cy="283168"/>
          </a:xfrm>
        </p:grpSpPr>
        <p:sp>
          <p:nvSpPr>
            <p:cNvPr name="Freeform 40" id="40"/>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41" id="41"/>
            <p:cNvSpPr txBox="true"/>
            <p:nvPr/>
          </p:nvSpPr>
          <p:spPr>
            <a:xfrm>
              <a:off x="0" y="-9525"/>
              <a:ext cx="528386" cy="292693"/>
            </a:xfrm>
            <a:prstGeom prst="rect">
              <a:avLst/>
            </a:prstGeom>
          </p:spPr>
          <p:txBody>
            <a:bodyPr anchor="ctr" rtlCol="false" tIns="56788" lIns="56788" bIns="56788" rIns="56788"/>
            <a:lstStyle/>
            <a:p>
              <a:pPr algn="ctr">
                <a:lnSpc>
                  <a:spcPts val="1451"/>
                </a:lnSpc>
              </a:pPr>
            </a:p>
          </p:txBody>
        </p:sp>
      </p:grpSp>
      <p:grpSp>
        <p:nvGrpSpPr>
          <p:cNvPr name="Group 42" id="42"/>
          <p:cNvGrpSpPr/>
          <p:nvPr/>
        </p:nvGrpSpPr>
        <p:grpSpPr>
          <a:xfrm rot="0">
            <a:off x="6400672" y="8438936"/>
            <a:ext cx="1130539" cy="1130539"/>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44" id="44"/>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45" id="45"/>
          <p:cNvGrpSpPr/>
          <p:nvPr/>
        </p:nvGrpSpPr>
        <p:grpSpPr>
          <a:xfrm rot="0">
            <a:off x="6488078" y="8906574"/>
            <a:ext cx="944736" cy="506296"/>
            <a:chOff x="0" y="0"/>
            <a:chExt cx="528386" cy="283168"/>
          </a:xfrm>
        </p:grpSpPr>
        <p:sp>
          <p:nvSpPr>
            <p:cNvPr name="Freeform 46" id="46"/>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47" id="47"/>
            <p:cNvSpPr txBox="true"/>
            <p:nvPr/>
          </p:nvSpPr>
          <p:spPr>
            <a:xfrm>
              <a:off x="0" y="-9525"/>
              <a:ext cx="528386" cy="292693"/>
            </a:xfrm>
            <a:prstGeom prst="rect">
              <a:avLst/>
            </a:prstGeom>
          </p:spPr>
          <p:txBody>
            <a:bodyPr anchor="ctr" rtlCol="false" tIns="56788" lIns="56788" bIns="56788" rIns="56788"/>
            <a:lstStyle/>
            <a:p>
              <a:pPr algn="ctr">
                <a:lnSpc>
                  <a:spcPts val="1451"/>
                </a:lnSpc>
              </a:pPr>
            </a:p>
          </p:txBody>
        </p:sp>
      </p:grpSp>
      <p:grpSp>
        <p:nvGrpSpPr>
          <p:cNvPr name="Group 48" id="48"/>
          <p:cNvGrpSpPr/>
          <p:nvPr/>
        </p:nvGrpSpPr>
        <p:grpSpPr>
          <a:xfrm rot="0">
            <a:off x="4133363" y="8444432"/>
            <a:ext cx="1130539" cy="1130539"/>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50" id="50"/>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51" id="51"/>
          <p:cNvGrpSpPr/>
          <p:nvPr/>
        </p:nvGrpSpPr>
        <p:grpSpPr>
          <a:xfrm rot="0">
            <a:off x="4227334" y="8856551"/>
            <a:ext cx="944736" cy="556568"/>
            <a:chOff x="0" y="0"/>
            <a:chExt cx="528386" cy="311285"/>
          </a:xfrm>
        </p:grpSpPr>
        <p:sp>
          <p:nvSpPr>
            <p:cNvPr name="Freeform 52" id="52"/>
            <p:cNvSpPr/>
            <p:nvPr/>
          </p:nvSpPr>
          <p:spPr>
            <a:xfrm flipH="false" flipV="false" rot="0">
              <a:off x="0" y="0"/>
              <a:ext cx="528386" cy="311285"/>
            </a:xfrm>
            <a:custGeom>
              <a:avLst/>
              <a:gdLst/>
              <a:ahLst/>
              <a:cxnLst/>
              <a:rect r="r" b="b" t="t" l="l"/>
              <a:pathLst>
                <a:path h="311285" w="528386">
                  <a:moveTo>
                    <a:pt x="155643" y="0"/>
                  </a:moveTo>
                  <a:lnTo>
                    <a:pt x="372743" y="0"/>
                  </a:lnTo>
                  <a:cubicBezTo>
                    <a:pt x="458702" y="0"/>
                    <a:pt x="528386" y="69684"/>
                    <a:pt x="528386" y="155643"/>
                  </a:cubicBezTo>
                  <a:lnTo>
                    <a:pt x="528386" y="155643"/>
                  </a:lnTo>
                  <a:cubicBezTo>
                    <a:pt x="528386" y="241602"/>
                    <a:pt x="458702" y="311285"/>
                    <a:pt x="372743" y="311285"/>
                  </a:cubicBezTo>
                  <a:lnTo>
                    <a:pt x="155643" y="311285"/>
                  </a:lnTo>
                  <a:cubicBezTo>
                    <a:pt x="69684" y="311285"/>
                    <a:pt x="0" y="241602"/>
                    <a:pt x="0" y="155643"/>
                  </a:cubicBezTo>
                  <a:lnTo>
                    <a:pt x="0" y="155643"/>
                  </a:lnTo>
                  <a:cubicBezTo>
                    <a:pt x="0" y="69684"/>
                    <a:pt x="69684" y="0"/>
                    <a:pt x="155643" y="0"/>
                  </a:cubicBezTo>
                  <a:close/>
                </a:path>
              </a:pathLst>
            </a:custGeom>
            <a:solidFill>
              <a:srgbClr val="FFFFFF"/>
            </a:solidFill>
          </p:spPr>
        </p:sp>
        <p:sp>
          <p:nvSpPr>
            <p:cNvPr name="TextBox 53" id="53"/>
            <p:cNvSpPr txBox="true"/>
            <p:nvPr/>
          </p:nvSpPr>
          <p:spPr>
            <a:xfrm>
              <a:off x="0" y="-9525"/>
              <a:ext cx="528386" cy="320810"/>
            </a:xfrm>
            <a:prstGeom prst="rect">
              <a:avLst/>
            </a:prstGeom>
          </p:spPr>
          <p:txBody>
            <a:bodyPr anchor="ctr" rtlCol="false" tIns="56788" lIns="56788" bIns="56788" rIns="56788"/>
            <a:lstStyle/>
            <a:p>
              <a:pPr algn="ctr">
                <a:lnSpc>
                  <a:spcPts val="1451"/>
                </a:lnSpc>
              </a:pPr>
            </a:p>
          </p:txBody>
        </p:sp>
      </p:grpSp>
      <p:grpSp>
        <p:nvGrpSpPr>
          <p:cNvPr name="Group 54" id="54"/>
          <p:cNvGrpSpPr/>
          <p:nvPr/>
        </p:nvGrpSpPr>
        <p:grpSpPr>
          <a:xfrm rot="0">
            <a:off x="5260258" y="8440492"/>
            <a:ext cx="1130539" cy="1130539"/>
            <a:chOff x="0" y="0"/>
            <a:chExt cx="812800" cy="812800"/>
          </a:xfrm>
        </p:grpSpPr>
        <p:sp>
          <p:nvSpPr>
            <p:cNvPr name="Freeform 55" id="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56" id="56"/>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57" id="57"/>
          <p:cNvGrpSpPr/>
          <p:nvPr/>
        </p:nvGrpSpPr>
        <p:grpSpPr>
          <a:xfrm rot="0">
            <a:off x="5358179" y="8838241"/>
            <a:ext cx="944736" cy="574878"/>
            <a:chOff x="0" y="0"/>
            <a:chExt cx="528386" cy="321526"/>
          </a:xfrm>
        </p:grpSpPr>
        <p:sp>
          <p:nvSpPr>
            <p:cNvPr name="Freeform 58" id="58"/>
            <p:cNvSpPr/>
            <p:nvPr/>
          </p:nvSpPr>
          <p:spPr>
            <a:xfrm flipH="false" flipV="false" rot="0">
              <a:off x="0" y="0"/>
              <a:ext cx="528386" cy="321526"/>
            </a:xfrm>
            <a:custGeom>
              <a:avLst/>
              <a:gdLst/>
              <a:ahLst/>
              <a:cxnLst/>
              <a:rect r="r" b="b" t="t" l="l"/>
              <a:pathLst>
                <a:path h="321526" w="528386">
                  <a:moveTo>
                    <a:pt x="160763" y="0"/>
                  </a:moveTo>
                  <a:lnTo>
                    <a:pt x="367623" y="0"/>
                  </a:lnTo>
                  <a:cubicBezTo>
                    <a:pt x="410260" y="0"/>
                    <a:pt x="451150" y="16937"/>
                    <a:pt x="481299" y="47086"/>
                  </a:cubicBezTo>
                  <a:cubicBezTo>
                    <a:pt x="511448" y="77235"/>
                    <a:pt x="528386" y="118126"/>
                    <a:pt x="528386" y="160763"/>
                  </a:cubicBezTo>
                  <a:lnTo>
                    <a:pt x="528386" y="160763"/>
                  </a:lnTo>
                  <a:cubicBezTo>
                    <a:pt x="528386" y="249550"/>
                    <a:pt x="456410" y="321526"/>
                    <a:pt x="367623" y="321526"/>
                  </a:cubicBezTo>
                  <a:lnTo>
                    <a:pt x="160763" y="321526"/>
                  </a:lnTo>
                  <a:cubicBezTo>
                    <a:pt x="118126" y="321526"/>
                    <a:pt x="77235" y="304588"/>
                    <a:pt x="47086" y="274440"/>
                  </a:cubicBezTo>
                  <a:cubicBezTo>
                    <a:pt x="16937" y="244291"/>
                    <a:pt x="0" y="203400"/>
                    <a:pt x="0" y="160763"/>
                  </a:cubicBezTo>
                  <a:lnTo>
                    <a:pt x="0" y="160763"/>
                  </a:lnTo>
                  <a:cubicBezTo>
                    <a:pt x="0" y="118126"/>
                    <a:pt x="16937" y="77235"/>
                    <a:pt x="47086" y="47086"/>
                  </a:cubicBezTo>
                  <a:cubicBezTo>
                    <a:pt x="77235" y="16937"/>
                    <a:pt x="118126" y="0"/>
                    <a:pt x="160763" y="0"/>
                  </a:cubicBezTo>
                  <a:close/>
                </a:path>
              </a:pathLst>
            </a:custGeom>
            <a:solidFill>
              <a:srgbClr val="FFFFFF"/>
            </a:solidFill>
          </p:spPr>
        </p:sp>
        <p:sp>
          <p:nvSpPr>
            <p:cNvPr name="TextBox 59" id="59"/>
            <p:cNvSpPr txBox="true"/>
            <p:nvPr/>
          </p:nvSpPr>
          <p:spPr>
            <a:xfrm>
              <a:off x="0" y="-9525"/>
              <a:ext cx="528386" cy="331051"/>
            </a:xfrm>
            <a:prstGeom prst="rect">
              <a:avLst/>
            </a:prstGeom>
          </p:spPr>
          <p:txBody>
            <a:bodyPr anchor="ctr" rtlCol="false" tIns="56788" lIns="56788" bIns="56788" rIns="56788"/>
            <a:lstStyle/>
            <a:p>
              <a:pPr algn="ctr">
                <a:lnSpc>
                  <a:spcPts val="1451"/>
                </a:lnSpc>
              </a:pPr>
            </a:p>
          </p:txBody>
        </p:sp>
      </p:grpSp>
      <p:grpSp>
        <p:nvGrpSpPr>
          <p:cNvPr name="Group 60" id="60"/>
          <p:cNvGrpSpPr/>
          <p:nvPr/>
        </p:nvGrpSpPr>
        <p:grpSpPr>
          <a:xfrm rot="0">
            <a:off x="1872197" y="8438936"/>
            <a:ext cx="1130539" cy="1130539"/>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62" id="62"/>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63" id="63"/>
          <p:cNvGrpSpPr/>
          <p:nvPr/>
        </p:nvGrpSpPr>
        <p:grpSpPr>
          <a:xfrm rot="0">
            <a:off x="1970594" y="8856551"/>
            <a:ext cx="944736" cy="547050"/>
            <a:chOff x="0" y="0"/>
            <a:chExt cx="528386" cy="305962"/>
          </a:xfrm>
        </p:grpSpPr>
        <p:sp>
          <p:nvSpPr>
            <p:cNvPr name="Freeform 64" id="64"/>
            <p:cNvSpPr/>
            <p:nvPr/>
          </p:nvSpPr>
          <p:spPr>
            <a:xfrm flipH="false" flipV="false" rot="0">
              <a:off x="0" y="0"/>
              <a:ext cx="528386" cy="305962"/>
            </a:xfrm>
            <a:custGeom>
              <a:avLst/>
              <a:gdLst/>
              <a:ahLst/>
              <a:cxnLst/>
              <a:rect r="r" b="b" t="t" l="l"/>
              <a:pathLst>
                <a:path h="305962" w="528386">
                  <a:moveTo>
                    <a:pt x="152981" y="0"/>
                  </a:moveTo>
                  <a:lnTo>
                    <a:pt x="375405" y="0"/>
                  </a:lnTo>
                  <a:cubicBezTo>
                    <a:pt x="459894" y="0"/>
                    <a:pt x="528386" y="68492"/>
                    <a:pt x="528386" y="152981"/>
                  </a:cubicBezTo>
                  <a:lnTo>
                    <a:pt x="528386" y="152981"/>
                  </a:lnTo>
                  <a:cubicBezTo>
                    <a:pt x="528386" y="237470"/>
                    <a:pt x="459894" y="305962"/>
                    <a:pt x="375405" y="305962"/>
                  </a:cubicBezTo>
                  <a:lnTo>
                    <a:pt x="152981" y="305962"/>
                  </a:lnTo>
                  <a:cubicBezTo>
                    <a:pt x="68492" y="305962"/>
                    <a:pt x="0" y="237470"/>
                    <a:pt x="0" y="152981"/>
                  </a:cubicBezTo>
                  <a:lnTo>
                    <a:pt x="0" y="152981"/>
                  </a:lnTo>
                  <a:cubicBezTo>
                    <a:pt x="0" y="68492"/>
                    <a:pt x="68492" y="0"/>
                    <a:pt x="152981" y="0"/>
                  </a:cubicBezTo>
                  <a:close/>
                </a:path>
              </a:pathLst>
            </a:custGeom>
            <a:solidFill>
              <a:srgbClr val="FFFFFF"/>
            </a:solidFill>
          </p:spPr>
        </p:sp>
        <p:sp>
          <p:nvSpPr>
            <p:cNvPr name="TextBox 65" id="65"/>
            <p:cNvSpPr txBox="true"/>
            <p:nvPr/>
          </p:nvSpPr>
          <p:spPr>
            <a:xfrm>
              <a:off x="0" y="-9525"/>
              <a:ext cx="528386" cy="315487"/>
            </a:xfrm>
            <a:prstGeom prst="rect">
              <a:avLst/>
            </a:prstGeom>
          </p:spPr>
          <p:txBody>
            <a:bodyPr anchor="ctr" rtlCol="false" tIns="56788" lIns="56788" bIns="56788" rIns="56788"/>
            <a:lstStyle/>
            <a:p>
              <a:pPr algn="ctr">
                <a:lnSpc>
                  <a:spcPts val="1451"/>
                </a:lnSpc>
              </a:pPr>
            </a:p>
          </p:txBody>
        </p:sp>
      </p:grpSp>
      <p:grpSp>
        <p:nvGrpSpPr>
          <p:cNvPr name="Group 66" id="66"/>
          <p:cNvGrpSpPr/>
          <p:nvPr/>
        </p:nvGrpSpPr>
        <p:grpSpPr>
          <a:xfrm rot="0">
            <a:off x="3003589" y="8438936"/>
            <a:ext cx="1130539" cy="1130539"/>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68" id="68"/>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69" id="69"/>
          <p:cNvGrpSpPr/>
          <p:nvPr/>
        </p:nvGrpSpPr>
        <p:grpSpPr>
          <a:xfrm rot="0">
            <a:off x="3105956" y="8863895"/>
            <a:ext cx="944736" cy="553719"/>
            <a:chOff x="0" y="0"/>
            <a:chExt cx="528386" cy="309692"/>
          </a:xfrm>
        </p:grpSpPr>
        <p:sp>
          <p:nvSpPr>
            <p:cNvPr name="Freeform 70" id="70"/>
            <p:cNvSpPr/>
            <p:nvPr/>
          </p:nvSpPr>
          <p:spPr>
            <a:xfrm flipH="false" flipV="false" rot="0">
              <a:off x="0" y="0"/>
              <a:ext cx="528386" cy="309692"/>
            </a:xfrm>
            <a:custGeom>
              <a:avLst/>
              <a:gdLst/>
              <a:ahLst/>
              <a:cxnLst/>
              <a:rect r="r" b="b" t="t" l="l"/>
              <a:pathLst>
                <a:path h="309692" w="528386">
                  <a:moveTo>
                    <a:pt x="154846" y="0"/>
                  </a:moveTo>
                  <a:lnTo>
                    <a:pt x="373540" y="0"/>
                  </a:lnTo>
                  <a:cubicBezTo>
                    <a:pt x="459059" y="0"/>
                    <a:pt x="528386" y="69327"/>
                    <a:pt x="528386" y="154846"/>
                  </a:cubicBezTo>
                  <a:lnTo>
                    <a:pt x="528386" y="154846"/>
                  </a:lnTo>
                  <a:cubicBezTo>
                    <a:pt x="528386" y="195914"/>
                    <a:pt x="512072" y="235300"/>
                    <a:pt x="483032" y="264339"/>
                  </a:cubicBezTo>
                  <a:cubicBezTo>
                    <a:pt x="453993" y="293378"/>
                    <a:pt x="414607" y="309692"/>
                    <a:pt x="373540" y="309692"/>
                  </a:cubicBezTo>
                  <a:lnTo>
                    <a:pt x="154846" y="309692"/>
                  </a:lnTo>
                  <a:cubicBezTo>
                    <a:pt x="69327" y="309692"/>
                    <a:pt x="0" y="240365"/>
                    <a:pt x="0" y="154846"/>
                  </a:cubicBezTo>
                  <a:lnTo>
                    <a:pt x="0" y="154846"/>
                  </a:lnTo>
                  <a:cubicBezTo>
                    <a:pt x="0" y="69327"/>
                    <a:pt x="69327" y="0"/>
                    <a:pt x="154846" y="0"/>
                  </a:cubicBezTo>
                  <a:close/>
                </a:path>
              </a:pathLst>
            </a:custGeom>
            <a:solidFill>
              <a:srgbClr val="FFFFFF"/>
            </a:solidFill>
          </p:spPr>
        </p:sp>
        <p:sp>
          <p:nvSpPr>
            <p:cNvPr name="TextBox 71" id="71"/>
            <p:cNvSpPr txBox="true"/>
            <p:nvPr/>
          </p:nvSpPr>
          <p:spPr>
            <a:xfrm>
              <a:off x="0" y="-9525"/>
              <a:ext cx="528386" cy="319217"/>
            </a:xfrm>
            <a:prstGeom prst="rect">
              <a:avLst/>
            </a:prstGeom>
          </p:spPr>
          <p:txBody>
            <a:bodyPr anchor="ctr" rtlCol="false" tIns="56788" lIns="56788" bIns="56788" rIns="56788"/>
            <a:lstStyle/>
            <a:p>
              <a:pPr algn="ctr">
                <a:lnSpc>
                  <a:spcPts val="1451"/>
                </a:lnSpc>
              </a:pPr>
            </a:p>
          </p:txBody>
        </p:sp>
      </p:grpSp>
      <p:sp>
        <p:nvSpPr>
          <p:cNvPr name="Freeform 72" id="72"/>
          <p:cNvSpPr/>
          <p:nvPr/>
        </p:nvSpPr>
        <p:spPr>
          <a:xfrm flipH="false" flipV="false" rot="-809550">
            <a:off x="6352650" y="8806874"/>
            <a:ext cx="270855" cy="458370"/>
          </a:xfrm>
          <a:custGeom>
            <a:avLst/>
            <a:gdLst/>
            <a:ahLst/>
            <a:cxnLst/>
            <a:rect r="r" b="b" t="t" l="l"/>
            <a:pathLst>
              <a:path h="458370" w="270855">
                <a:moveTo>
                  <a:pt x="0" y="0"/>
                </a:moveTo>
                <a:lnTo>
                  <a:pt x="270855" y="0"/>
                </a:lnTo>
                <a:lnTo>
                  <a:pt x="270855" y="458370"/>
                </a:lnTo>
                <a:lnTo>
                  <a:pt x="0" y="4583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3" id="73"/>
          <p:cNvSpPr/>
          <p:nvPr/>
        </p:nvSpPr>
        <p:spPr>
          <a:xfrm flipH="false" flipV="false" rot="0">
            <a:off x="8378310" y="9250767"/>
            <a:ext cx="255310" cy="324203"/>
          </a:xfrm>
          <a:custGeom>
            <a:avLst/>
            <a:gdLst/>
            <a:ahLst/>
            <a:cxnLst/>
            <a:rect r="r" b="b" t="t" l="l"/>
            <a:pathLst>
              <a:path h="324203" w="255310">
                <a:moveTo>
                  <a:pt x="0" y="0"/>
                </a:moveTo>
                <a:lnTo>
                  <a:pt x="255310" y="0"/>
                </a:lnTo>
                <a:lnTo>
                  <a:pt x="255310" y="324204"/>
                </a:lnTo>
                <a:lnTo>
                  <a:pt x="0" y="324204"/>
                </a:lnTo>
                <a:lnTo>
                  <a:pt x="0" y="0"/>
                </a:lnTo>
                <a:close/>
              </a:path>
            </a:pathLst>
          </a:custGeom>
          <a:blipFill>
            <a:blip r:embed="rId9"/>
            <a:stretch>
              <a:fillRect l="0" t="0" r="0" b="0"/>
            </a:stretch>
          </a:blipFill>
        </p:spPr>
      </p:sp>
      <p:sp>
        <p:nvSpPr>
          <p:cNvPr name="Freeform 74" id="74"/>
          <p:cNvSpPr/>
          <p:nvPr/>
        </p:nvSpPr>
        <p:spPr>
          <a:xfrm flipH="false" flipV="false" rot="0">
            <a:off x="4110641" y="8566441"/>
            <a:ext cx="309977" cy="399970"/>
          </a:xfrm>
          <a:custGeom>
            <a:avLst/>
            <a:gdLst/>
            <a:ahLst/>
            <a:cxnLst/>
            <a:rect r="r" b="b" t="t" l="l"/>
            <a:pathLst>
              <a:path h="399970" w="309977">
                <a:moveTo>
                  <a:pt x="0" y="0"/>
                </a:moveTo>
                <a:lnTo>
                  <a:pt x="309976" y="0"/>
                </a:lnTo>
                <a:lnTo>
                  <a:pt x="309976" y="399970"/>
                </a:lnTo>
                <a:lnTo>
                  <a:pt x="0" y="3999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5" id="75"/>
          <p:cNvSpPr/>
          <p:nvPr/>
        </p:nvSpPr>
        <p:spPr>
          <a:xfrm flipH="false" flipV="false" rot="0">
            <a:off x="1865283" y="8440492"/>
            <a:ext cx="198755" cy="203070"/>
          </a:xfrm>
          <a:custGeom>
            <a:avLst/>
            <a:gdLst/>
            <a:ahLst/>
            <a:cxnLst/>
            <a:rect r="r" b="b" t="t" l="l"/>
            <a:pathLst>
              <a:path h="203070" w="198755">
                <a:moveTo>
                  <a:pt x="0" y="0"/>
                </a:moveTo>
                <a:lnTo>
                  <a:pt x="198756" y="0"/>
                </a:lnTo>
                <a:lnTo>
                  <a:pt x="198756" y="203071"/>
                </a:lnTo>
                <a:lnTo>
                  <a:pt x="0" y="20307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6" id="76"/>
          <p:cNvSpPr txBox="true"/>
          <p:nvPr/>
        </p:nvSpPr>
        <p:spPr>
          <a:xfrm rot="0">
            <a:off x="4308705" y="8572307"/>
            <a:ext cx="858343" cy="265934"/>
          </a:xfrm>
          <a:prstGeom prst="rect">
            <a:avLst/>
          </a:prstGeom>
        </p:spPr>
        <p:txBody>
          <a:bodyPr anchor="t" rtlCol="false" tIns="0" lIns="0" bIns="0" rIns="0">
            <a:spAutoFit/>
          </a:bodyPr>
          <a:lstStyle/>
          <a:p>
            <a:pPr algn="ctr">
              <a:lnSpc>
                <a:spcPts val="1012"/>
              </a:lnSpc>
            </a:pPr>
            <a:r>
              <a:rPr lang="en-US" sz="1012">
                <a:solidFill>
                  <a:srgbClr val="000000"/>
                </a:solidFill>
                <a:latin typeface="Bantayog"/>
                <a:ea typeface="Bantayog"/>
                <a:cs typeface="Bantayog"/>
                <a:sym typeface="Bantayog"/>
              </a:rPr>
              <a:t>feelings</a:t>
            </a:r>
          </a:p>
          <a:p>
            <a:pPr algn="ctr">
              <a:lnSpc>
                <a:spcPts val="1012"/>
              </a:lnSpc>
            </a:pPr>
            <a:r>
              <a:rPr lang="en-US" sz="1012">
                <a:solidFill>
                  <a:srgbClr val="000000"/>
                </a:solidFill>
                <a:latin typeface="Bantayog"/>
                <a:ea typeface="Bantayog"/>
                <a:cs typeface="Bantayog"/>
                <a:sym typeface="Bantayog"/>
              </a:rPr>
              <a:t>as facts</a:t>
            </a:r>
          </a:p>
        </p:txBody>
      </p:sp>
      <p:sp>
        <p:nvSpPr>
          <p:cNvPr name="TextBox 77" id="77"/>
          <p:cNvSpPr txBox="true"/>
          <p:nvPr/>
        </p:nvSpPr>
        <p:spPr>
          <a:xfrm rot="0">
            <a:off x="6500069" y="8677942"/>
            <a:ext cx="931745" cy="142891"/>
          </a:xfrm>
          <a:prstGeom prst="rect">
            <a:avLst/>
          </a:prstGeom>
        </p:spPr>
        <p:txBody>
          <a:bodyPr anchor="t" rtlCol="false" tIns="0" lIns="0" bIns="0" rIns="0">
            <a:spAutoFit/>
          </a:bodyPr>
          <a:lstStyle/>
          <a:p>
            <a:pPr algn="ctr">
              <a:lnSpc>
                <a:spcPts val="1089"/>
              </a:lnSpc>
            </a:pPr>
            <a:r>
              <a:rPr lang="en-US" sz="1089">
                <a:solidFill>
                  <a:srgbClr val="000000"/>
                </a:solidFill>
                <a:latin typeface="Bantayog"/>
                <a:ea typeface="Bantayog"/>
                <a:cs typeface="Bantayog"/>
                <a:sym typeface="Bantayog"/>
              </a:rPr>
              <a:t>magnification</a:t>
            </a:r>
          </a:p>
        </p:txBody>
      </p:sp>
      <p:sp>
        <p:nvSpPr>
          <p:cNvPr name="TextBox 78" id="78"/>
          <p:cNvSpPr txBox="true"/>
          <p:nvPr/>
        </p:nvSpPr>
        <p:spPr>
          <a:xfrm rot="0">
            <a:off x="5429785" y="8662613"/>
            <a:ext cx="806737" cy="142891"/>
          </a:xfrm>
          <a:prstGeom prst="rect">
            <a:avLst/>
          </a:prstGeom>
        </p:spPr>
        <p:txBody>
          <a:bodyPr anchor="t" rtlCol="false" tIns="0" lIns="0" bIns="0" rIns="0">
            <a:spAutoFit/>
          </a:bodyPr>
          <a:lstStyle/>
          <a:p>
            <a:pPr algn="ctr">
              <a:lnSpc>
                <a:spcPts val="1089"/>
              </a:lnSpc>
            </a:pPr>
            <a:r>
              <a:rPr lang="en-US" sz="1089">
                <a:solidFill>
                  <a:srgbClr val="000000"/>
                </a:solidFill>
                <a:latin typeface="Bantayog"/>
                <a:ea typeface="Bantayog"/>
                <a:cs typeface="Bantayog"/>
                <a:sym typeface="Bantayog"/>
              </a:rPr>
              <a:t>labelling</a:t>
            </a:r>
          </a:p>
        </p:txBody>
      </p:sp>
      <p:sp>
        <p:nvSpPr>
          <p:cNvPr name="TextBox 79" id="79"/>
          <p:cNvSpPr txBox="true"/>
          <p:nvPr/>
        </p:nvSpPr>
        <p:spPr>
          <a:xfrm rot="0">
            <a:off x="7692227" y="8629024"/>
            <a:ext cx="796943" cy="249865"/>
          </a:xfrm>
          <a:prstGeom prst="rect">
            <a:avLst/>
          </a:prstGeom>
        </p:spPr>
        <p:txBody>
          <a:bodyPr anchor="t" rtlCol="false" tIns="0" lIns="0" bIns="0" rIns="0">
            <a:spAutoFit/>
          </a:bodyPr>
          <a:lstStyle/>
          <a:p>
            <a:pPr algn="ctr">
              <a:lnSpc>
                <a:spcPts val="953"/>
              </a:lnSpc>
            </a:pPr>
            <a:r>
              <a:rPr lang="en-US" sz="953">
                <a:solidFill>
                  <a:srgbClr val="000000"/>
                </a:solidFill>
                <a:latin typeface="Bantayog"/>
                <a:ea typeface="Bantayog"/>
                <a:cs typeface="Bantayog"/>
                <a:sym typeface="Bantayog"/>
              </a:rPr>
              <a:t>black &amp; white</a:t>
            </a:r>
          </a:p>
          <a:p>
            <a:pPr algn="ctr">
              <a:lnSpc>
                <a:spcPts val="953"/>
              </a:lnSpc>
            </a:pPr>
            <a:r>
              <a:rPr lang="en-US" sz="953">
                <a:solidFill>
                  <a:srgbClr val="000000"/>
                </a:solidFill>
                <a:latin typeface="Bantayog"/>
                <a:ea typeface="Bantayog"/>
                <a:cs typeface="Bantayog"/>
                <a:sym typeface="Bantayog"/>
              </a:rPr>
              <a:t>thinking</a:t>
            </a:r>
          </a:p>
        </p:txBody>
      </p:sp>
      <p:sp>
        <p:nvSpPr>
          <p:cNvPr name="TextBox 80" id="80"/>
          <p:cNvSpPr txBox="true"/>
          <p:nvPr/>
        </p:nvSpPr>
        <p:spPr>
          <a:xfrm rot="0">
            <a:off x="1929208" y="8587836"/>
            <a:ext cx="1016517" cy="277164"/>
          </a:xfrm>
          <a:prstGeom prst="rect">
            <a:avLst/>
          </a:prstGeom>
        </p:spPr>
        <p:txBody>
          <a:bodyPr anchor="t" rtlCol="false" tIns="0" lIns="0" bIns="0" rIns="0">
            <a:spAutoFit/>
          </a:bodyPr>
          <a:lstStyle/>
          <a:p>
            <a:pPr algn="ctr">
              <a:lnSpc>
                <a:spcPts val="1089"/>
              </a:lnSpc>
            </a:pPr>
            <a:r>
              <a:rPr lang="en-US" sz="1089">
                <a:solidFill>
                  <a:srgbClr val="000000"/>
                </a:solidFill>
                <a:latin typeface="Bantayog"/>
                <a:ea typeface="Bantayog"/>
                <a:cs typeface="Bantayog"/>
                <a:sym typeface="Bantayog"/>
              </a:rPr>
              <a:t> over -generalisation</a:t>
            </a:r>
          </a:p>
        </p:txBody>
      </p:sp>
      <p:sp>
        <p:nvSpPr>
          <p:cNvPr name="TextBox 81" id="81"/>
          <p:cNvSpPr txBox="true"/>
          <p:nvPr/>
        </p:nvSpPr>
        <p:spPr>
          <a:xfrm rot="0">
            <a:off x="3029550" y="8685088"/>
            <a:ext cx="1078616" cy="263664"/>
          </a:xfrm>
          <a:prstGeom prst="rect">
            <a:avLst/>
          </a:prstGeom>
        </p:spPr>
        <p:txBody>
          <a:bodyPr anchor="t" rtlCol="false" tIns="0" lIns="0" bIns="0" rIns="0">
            <a:spAutoFit/>
          </a:bodyPr>
          <a:lstStyle/>
          <a:p>
            <a:pPr algn="ctr">
              <a:lnSpc>
                <a:spcPts val="932"/>
              </a:lnSpc>
            </a:pPr>
            <a:r>
              <a:rPr lang="en-US" sz="932">
                <a:solidFill>
                  <a:srgbClr val="000000"/>
                </a:solidFill>
                <a:latin typeface="Bantayog"/>
                <a:ea typeface="Bantayog"/>
                <a:cs typeface="Bantayog"/>
                <a:sym typeface="Bantayog"/>
              </a:rPr>
              <a:t>personalisation</a:t>
            </a:r>
          </a:p>
          <a:p>
            <a:pPr algn="ctr">
              <a:lnSpc>
                <a:spcPts val="996"/>
              </a:lnSpc>
            </a:pPr>
          </a:p>
        </p:txBody>
      </p:sp>
      <p:sp>
        <p:nvSpPr>
          <p:cNvPr name="TextBox 82" id="82"/>
          <p:cNvSpPr txBox="true"/>
          <p:nvPr/>
        </p:nvSpPr>
        <p:spPr>
          <a:xfrm rot="0">
            <a:off x="6500069" y="9000540"/>
            <a:ext cx="910236" cy="313377"/>
          </a:xfrm>
          <a:prstGeom prst="rect">
            <a:avLst/>
          </a:prstGeom>
        </p:spPr>
        <p:txBody>
          <a:bodyPr anchor="t" rtlCol="false" tIns="0" lIns="0" bIns="0" rIns="0">
            <a:spAutoFit/>
          </a:bodyPr>
          <a:lstStyle/>
          <a:p>
            <a:pPr algn="ctr">
              <a:lnSpc>
                <a:spcPts val="832"/>
              </a:lnSpc>
            </a:pPr>
            <a:r>
              <a:rPr lang="en-US" sz="832">
                <a:solidFill>
                  <a:srgbClr val="000000"/>
                </a:solidFill>
                <a:latin typeface="Nourd"/>
                <a:ea typeface="Nourd"/>
                <a:cs typeface="Nourd"/>
                <a:sym typeface="Nourd"/>
              </a:rPr>
              <a:t>Turning small things into a big deal.</a:t>
            </a:r>
          </a:p>
        </p:txBody>
      </p:sp>
      <p:sp>
        <p:nvSpPr>
          <p:cNvPr name="TextBox 83" id="83"/>
          <p:cNvSpPr txBox="true"/>
          <p:nvPr/>
        </p:nvSpPr>
        <p:spPr>
          <a:xfrm rot="0">
            <a:off x="4256812" y="9003770"/>
            <a:ext cx="910236" cy="313377"/>
          </a:xfrm>
          <a:prstGeom prst="rect">
            <a:avLst/>
          </a:prstGeom>
        </p:spPr>
        <p:txBody>
          <a:bodyPr anchor="t" rtlCol="false" tIns="0" lIns="0" bIns="0" rIns="0">
            <a:spAutoFit/>
          </a:bodyPr>
          <a:lstStyle/>
          <a:p>
            <a:pPr algn="ctr">
              <a:lnSpc>
                <a:spcPts val="832"/>
              </a:lnSpc>
            </a:pPr>
            <a:r>
              <a:rPr lang="en-US" sz="832">
                <a:solidFill>
                  <a:srgbClr val="000000"/>
                </a:solidFill>
                <a:latin typeface="Nourd"/>
                <a:ea typeface="Nourd"/>
                <a:cs typeface="Nourd"/>
                <a:sym typeface="Nourd"/>
              </a:rPr>
              <a:t>“I </a:t>
            </a:r>
            <a:r>
              <a:rPr lang="en-US" sz="832" u="sng">
                <a:solidFill>
                  <a:srgbClr val="000000"/>
                </a:solidFill>
                <a:latin typeface="Nourd"/>
                <a:ea typeface="Nourd"/>
                <a:cs typeface="Nourd"/>
                <a:sym typeface="Nourd"/>
              </a:rPr>
              <a:t>feel</a:t>
            </a:r>
            <a:r>
              <a:rPr lang="en-US" sz="832">
                <a:solidFill>
                  <a:srgbClr val="000000"/>
                </a:solidFill>
                <a:latin typeface="Nourd"/>
                <a:ea typeface="Nourd"/>
                <a:cs typeface="Nourd"/>
                <a:sym typeface="Nourd"/>
              </a:rPr>
              <a:t> like an </a:t>
            </a:r>
          </a:p>
          <a:p>
            <a:pPr algn="ctr">
              <a:lnSpc>
                <a:spcPts val="832"/>
              </a:lnSpc>
            </a:pPr>
            <a:r>
              <a:rPr lang="en-US" sz="832">
                <a:solidFill>
                  <a:srgbClr val="000000"/>
                </a:solidFill>
                <a:latin typeface="Nourd"/>
                <a:ea typeface="Nourd"/>
                <a:cs typeface="Nourd"/>
                <a:sym typeface="Nourd"/>
              </a:rPr>
              <a:t>idiot so I must </a:t>
            </a:r>
          </a:p>
          <a:p>
            <a:pPr algn="ctr">
              <a:lnSpc>
                <a:spcPts val="832"/>
              </a:lnSpc>
            </a:pPr>
            <a:r>
              <a:rPr lang="en-US" sz="832">
                <a:solidFill>
                  <a:srgbClr val="000000"/>
                </a:solidFill>
                <a:latin typeface="Nourd"/>
                <a:ea typeface="Nourd"/>
                <a:cs typeface="Nourd"/>
                <a:sym typeface="Nourd"/>
              </a:rPr>
              <a:t>be one.”</a:t>
            </a:r>
          </a:p>
        </p:txBody>
      </p:sp>
      <p:sp>
        <p:nvSpPr>
          <p:cNvPr name="TextBox 84" id="84"/>
          <p:cNvSpPr txBox="true"/>
          <p:nvPr/>
        </p:nvSpPr>
        <p:spPr>
          <a:xfrm rot="0">
            <a:off x="1982348" y="8949054"/>
            <a:ext cx="910236" cy="400617"/>
          </a:xfrm>
          <a:prstGeom prst="rect">
            <a:avLst/>
          </a:prstGeom>
        </p:spPr>
        <p:txBody>
          <a:bodyPr anchor="t" rtlCol="false" tIns="0" lIns="0" bIns="0" rIns="0">
            <a:spAutoFit/>
          </a:bodyPr>
          <a:lstStyle/>
          <a:p>
            <a:pPr algn="ctr">
              <a:lnSpc>
                <a:spcPts val="768"/>
              </a:lnSpc>
            </a:pPr>
            <a:r>
              <a:rPr lang="en-US" sz="768">
                <a:solidFill>
                  <a:srgbClr val="000000"/>
                </a:solidFill>
                <a:latin typeface="Nourd"/>
                <a:ea typeface="Nourd"/>
                <a:cs typeface="Nourd"/>
                <a:sym typeface="Nourd"/>
              </a:rPr>
              <a:t> Turning a negative event into a pattern: “This </a:t>
            </a:r>
            <a:r>
              <a:rPr lang="en-US" sz="768" u="sng">
                <a:solidFill>
                  <a:srgbClr val="000000"/>
                </a:solidFill>
                <a:latin typeface="Nourd"/>
                <a:ea typeface="Nourd"/>
                <a:cs typeface="Nourd"/>
                <a:sym typeface="Nourd"/>
              </a:rPr>
              <a:t>always</a:t>
            </a:r>
            <a:r>
              <a:rPr lang="en-US" sz="768">
                <a:solidFill>
                  <a:srgbClr val="000000"/>
                </a:solidFill>
                <a:latin typeface="Nourd"/>
                <a:ea typeface="Nourd"/>
                <a:cs typeface="Nourd"/>
                <a:sym typeface="Nourd"/>
              </a:rPr>
              <a:t> happens!”</a:t>
            </a:r>
          </a:p>
        </p:txBody>
      </p:sp>
      <p:sp>
        <p:nvSpPr>
          <p:cNvPr name="TextBox 85" id="85"/>
          <p:cNvSpPr txBox="true"/>
          <p:nvPr/>
        </p:nvSpPr>
        <p:spPr>
          <a:xfrm rot="0">
            <a:off x="7652422" y="8979465"/>
            <a:ext cx="910236" cy="400617"/>
          </a:xfrm>
          <a:prstGeom prst="rect">
            <a:avLst/>
          </a:prstGeom>
        </p:spPr>
        <p:txBody>
          <a:bodyPr anchor="t" rtlCol="false" tIns="0" lIns="0" bIns="0" rIns="0">
            <a:spAutoFit/>
          </a:bodyPr>
          <a:lstStyle/>
          <a:p>
            <a:pPr algn="ctr">
              <a:lnSpc>
                <a:spcPts val="768"/>
              </a:lnSpc>
            </a:pPr>
            <a:r>
              <a:rPr lang="en-US" sz="768">
                <a:solidFill>
                  <a:srgbClr val="000000"/>
                </a:solidFill>
                <a:latin typeface="Nourd"/>
                <a:ea typeface="Nourd"/>
                <a:cs typeface="Nourd"/>
                <a:sym typeface="Nourd"/>
              </a:rPr>
              <a:t>Most things aren’t black or white - they’re on the greyscale.</a:t>
            </a:r>
          </a:p>
        </p:txBody>
      </p:sp>
      <p:sp>
        <p:nvSpPr>
          <p:cNvPr name="TextBox 86" id="86"/>
          <p:cNvSpPr txBox="true"/>
          <p:nvPr/>
        </p:nvSpPr>
        <p:spPr>
          <a:xfrm rot="0">
            <a:off x="5392678" y="8930134"/>
            <a:ext cx="910236" cy="400617"/>
          </a:xfrm>
          <a:prstGeom prst="rect">
            <a:avLst/>
          </a:prstGeom>
        </p:spPr>
        <p:txBody>
          <a:bodyPr anchor="t" rtlCol="false" tIns="0" lIns="0" bIns="0" rIns="0">
            <a:spAutoFit/>
          </a:bodyPr>
          <a:lstStyle/>
          <a:p>
            <a:pPr algn="ctr">
              <a:lnSpc>
                <a:spcPts val="768"/>
              </a:lnSpc>
            </a:pPr>
            <a:r>
              <a:rPr lang="en-US" sz="768">
                <a:solidFill>
                  <a:srgbClr val="000000"/>
                </a:solidFill>
                <a:latin typeface="Nourd"/>
                <a:ea typeface="Nourd"/>
                <a:cs typeface="Nourd"/>
                <a:sym typeface="Nourd"/>
              </a:rPr>
              <a:t>Instead of saying:</a:t>
            </a:r>
          </a:p>
          <a:p>
            <a:pPr algn="ctr">
              <a:lnSpc>
                <a:spcPts val="768"/>
              </a:lnSpc>
            </a:pPr>
            <a:r>
              <a:rPr lang="en-US" sz="768">
                <a:solidFill>
                  <a:srgbClr val="000000"/>
                </a:solidFill>
                <a:latin typeface="Nourd"/>
                <a:ea typeface="Nourd"/>
                <a:cs typeface="Nourd"/>
                <a:sym typeface="Nourd"/>
              </a:rPr>
              <a:t>‘I made a mistake’ you say:</a:t>
            </a:r>
          </a:p>
          <a:p>
            <a:pPr algn="ctr">
              <a:lnSpc>
                <a:spcPts val="768"/>
              </a:lnSpc>
            </a:pPr>
            <a:r>
              <a:rPr lang="en-US" sz="768">
                <a:solidFill>
                  <a:srgbClr val="000000"/>
                </a:solidFill>
                <a:latin typeface="Nourd"/>
                <a:ea typeface="Nourd"/>
                <a:cs typeface="Nourd"/>
                <a:sym typeface="Nourd"/>
              </a:rPr>
              <a:t>‘I’m a loser.’</a:t>
            </a:r>
          </a:p>
        </p:txBody>
      </p:sp>
      <p:sp>
        <p:nvSpPr>
          <p:cNvPr name="TextBox 87" id="87"/>
          <p:cNvSpPr txBox="true"/>
          <p:nvPr/>
        </p:nvSpPr>
        <p:spPr>
          <a:xfrm rot="0">
            <a:off x="3105956" y="8927350"/>
            <a:ext cx="910236" cy="412127"/>
          </a:xfrm>
          <a:prstGeom prst="rect">
            <a:avLst/>
          </a:prstGeom>
        </p:spPr>
        <p:txBody>
          <a:bodyPr anchor="t" rtlCol="false" tIns="0" lIns="0" bIns="0" rIns="0">
            <a:spAutoFit/>
          </a:bodyPr>
          <a:lstStyle/>
          <a:p>
            <a:pPr algn="ctr">
              <a:lnSpc>
                <a:spcPts val="790"/>
              </a:lnSpc>
            </a:pPr>
            <a:r>
              <a:rPr lang="en-US" sz="790">
                <a:solidFill>
                  <a:srgbClr val="000000"/>
                </a:solidFill>
                <a:latin typeface="Nourd"/>
                <a:ea typeface="Nourd"/>
                <a:cs typeface="Nourd"/>
                <a:sym typeface="Nourd"/>
              </a:rPr>
              <a:t>You take things personally when </a:t>
            </a:r>
          </a:p>
          <a:p>
            <a:pPr algn="ctr">
              <a:lnSpc>
                <a:spcPts val="790"/>
              </a:lnSpc>
            </a:pPr>
            <a:r>
              <a:rPr lang="en-US" sz="790">
                <a:solidFill>
                  <a:srgbClr val="000000"/>
                </a:solidFill>
                <a:latin typeface="Nourd"/>
                <a:ea typeface="Nourd"/>
                <a:cs typeface="Nourd"/>
                <a:sym typeface="Nourd"/>
              </a:rPr>
              <a:t>it wasn’t meant </a:t>
            </a:r>
          </a:p>
          <a:p>
            <a:pPr algn="ctr">
              <a:lnSpc>
                <a:spcPts val="790"/>
              </a:lnSpc>
            </a:pPr>
            <a:r>
              <a:rPr lang="en-US" sz="790">
                <a:solidFill>
                  <a:srgbClr val="000000"/>
                </a:solidFill>
                <a:latin typeface="Nourd"/>
                <a:ea typeface="Nourd"/>
                <a:cs typeface="Nourd"/>
                <a:sym typeface="Nourd"/>
              </a:rPr>
              <a:t>that way.</a:t>
            </a:r>
          </a:p>
        </p:txBody>
      </p:sp>
      <p:grpSp>
        <p:nvGrpSpPr>
          <p:cNvPr name="Group 88" id="88"/>
          <p:cNvGrpSpPr/>
          <p:nvPr/>
        </p:nvGrpSpPr>
        <p:grpSpPr>
          <a:xfrm rot="0">
            <a:off x="11092833" y="381126"/>
            <a:ext cx="4339975" cy="973711"/>
            <a:chOff x="0" y="0"/>
            <a:chExt cx="2124011" cy="476540"/>
          </a:xfrm>
        </p:grpSpPr>
        <p:sp>
          <p:nvSpPr>
            <p:cNvPr name="Freeform 89" id="89"/>
            <p:cNvSpPr/>
            <p:nvPr/>
          </p:nvSpPr>
          <p:spPr>
            <a:xfrm flipH="false" flipV="false" rot="0">
              <a:off x="0" y="0"/>
              <a:ext cx="2124011" cy="476540"/>
            </a:xfrm>
            <a:custGeom>
              <a:avLst/>
              <a:gdLst/>
              <a:ahLst/>
              <a:cxnLst/>
              <a:rect r="r" b="b" t="t" l="l"/>
              <a:pathLst>
                <a:path h="476540" w="2124011">
                  <a:moveTo>
                    <a:pt x="66003" y="0"/>
                  </a:moveTo>
                  <a:lnTo>
                    <a:pt x="2058008" y="0"/>
                  </a:lnTo>
                  <a:cubicBezTo>
                    <a:pt x="2075513" y="0"/>
                    <a:pt x="2092301" y="6954"/>
                    <a:pt x="2104679" y="19332"/>
                  </a:cubicBezTo>
                  <a:cubicBezTo>
                    <a:pt x="2117057" y="31710"/>
                    <a:pt x="2124011" y="48498"/>
                    <a:pt x="2124011" y="66003"/>
                  </a:cubicBezTo>
                  <a:lnTo>
                    <a:pt x="2124011" y="410537"/>
                  </a:lnTo>
                  <a:cubicBezTo>
                    <a:pt x="2124011" y="446990"/>
                    <a:pt x="2094460" y="476540"/>
                    <a:pt x="2058008" y="476540"/>
                  </a:cubicBezTo>
                  <a:lnTo>
                    <a:pt x="66003" y="476540"/>
                  </a:lnTo>
                  <a:cubicBezTo>
                    <a:pt x="48498" y="476540"/>
                    <a:pt x="31710" y="469586"/>
                    <a:pt x="19332" y="457208"/>
                  </a:cubicBezTo>
                  <a:cubicBezTo>
                    <a:pt x="6954" y="444830"/>
                    <a:pt x="0" y="428042"/>
                    <a:pt x="0" y="410537"/>
                  </a:cubicBezTo>
                  <a:lnTo>
                    <a:pt x="0" y="66003"/>
                  </a:lnTo>
                  <a:cubicBezTo>
                    <a:pt x="0" y="48498"/>
                    <a:pt x="6954" y="31710"/>
                    <a:pt x="19332" y="19332"/>
                  </a:cubicBezTo>
                  <a:cubicBezTo>
                    <a:pt x="31710" y="6954"/>
                    <a:pt x="48498" y="0"/>
                    <a:pt x="66003" y="0"/>
                  </a:cubicBezTo>
                  <a:close/>
                </a:path>
              </a:pathLst>
            </a:custGeom>
            <a:solidFill>
              <a:srgbClr val="BFE2E4"/>
            </a:solidFill>
          </p:spPr>
        </p:sp>
        <p:sp>
          <p:nvSpPr>
            <p:cNvPr name="TextBox 90" id="90"/>
            <p:cNvSpPr txBox="true"/>
            <p:nvPr/>
          </p:nvSpPr>
          <p:spPr>
            <a:xfrm>
              <a:off x="0" y="-9525"/>
              <a:ext cx="2124011" cy="486065"/>
            </a:xfrm>
            <a:prstGeom prst="rect">
              <a:avLst/>
            </a:prstGeom>
          </p:spPr>
          <p:txBody>
            <a:bodyPr anchor="ctr" rtlCol="false" tIns="50970" lIns="50970" bIns="50970" rIns="50970"/>
            <a:lstStyle/>
            <a:p>
              <a:pPr algn="ctr">
                <a:lnSpc>
                  <a:spcPts val="1451"/>
                </a:lnSpc>
              </a:pPr>
            </a:p>
          </p:txBody>
        </p:sp>
      </p:grpSp>
      <p:grpSp>
        <p:nvGrpSpPr>
          <p:cNvPr name="Group 91" id="91"/>
          <p:cNvGrpSpPr/>
          <p:nvPr/>
        </p:nvGrpSpPr>
        <p:grpSpPr>
          <a:xfrm rot="0">
            <a:off x="11194682" y="476440"/>
            <a:ext cx="4130879" cy="770537"/>
            <a:chOff x="0" y="0"/>
            <a:chExt cx="2021678" cy="377106"/>
          </a:xfrm>
        </p:grpSpPr>
        <p:sp>
          <p:nvSpPr>
            <p:cNvPr name="Freeform 92" id="92"/>
            <p:cNvSpPr/>
            <p:nvPr/>
          </p:nvSpPr>
          <p:spPr>
            <a:xfrm flipH="false" flipV="false" rot="0">
              <a:off x="0" y="0"/>
              <a:ext cx="2021678" cy="377106"/>
            </a:xfrm>
            <a:custGeom>
              <a:avLst/>
              <a:gdLst/>
              <a:ahLst/>
              <a:cxnLst/>
              <a:rect r="r" b="b" t="t" l="l"/>
              <a:pathLst>
                <a:path h="377106" w="2021678">
                  <a:moveTo>
                    <a:pt x="69344" y="0"/>
                  </a:moveTo>
                  <a:lnTo>
                    <a:pt x="1952334" y="0"/>
                  </a:lnTo>
                  <a:cubicBezTo>
                    <a:pt x="1970725" y="0"/>
                    <a:pt x="1988363" y="7306"/>
                    <a:pt x="2001368" y="20310"/>
                  </a:cubicBezTo>
                  <a:cubicBezTo>
                    <a:pt x="2014372" y="33315"/>
                    <a:pt x="2021678" y="50953"/>
                    <a:pt x="2021678" y="69344"/>
                  </a:cubicBezTo>
                  <a:lnTo>
                    <a:pt x="2021678" y="307762"/>
                  </a:lnTo>
                  <a:cubicBezTo>
                    <a:pt x="2021678" y="326153"/>
                    <a:pt x="2014372" y="343791"/>
                    <a:pt x="2001368" y="356795"/>
                  </a:cubicBezTo>
                  <a:cubicBezTo>
                    <a:pt x="1988363" y="369800"/>
                    <a:pt x="1970725" y="377106"/>
                    <a:pt x="1952334" y="377106"/>
                  </a:cubicBezTo>
                  <a:lnTo>
                    <a:pt x="69344" y="377106"/>
                  </a:lnTo>
                  <a:cubicBezTo>
                    <a:pt x="50953" y="377106"/>
                    <a:pt x="33315" y="369800"/>
                    <a:pt x="20310" y="356795"/>
                  </a:cubicBezTo>
                  <a:cubicBezTo>
                    <a:pt x="7306" y="343791"/>
                    <a:pt x="0" y="326153"/>
                    <a:pt x="0" y="307762"/>
                  </a:cubicBezTo>
                  <a:lnTo>
                    <a:pt x="0" y="69344"/>
                  </a:lnTo>
                  <a:cubicBezTo>
                    <a:pt x="0" y="50953"/>
                    <a:pt x="7306" y="33315"/>
                    <a:pt x="20310" y="20310"/>
                  </a:cubicBezTo>
                  <a:cubicBezTo>
                    <a:pt x="33315" y="7306"/>
                    <a:pt x="50953" y="0"/>
                    <a:pt x="69344" y="0"/>
                  </a:cubicBezTo>
                  <a:close/>
                </a:path>
              </a:pathLst>
            </a:custGeom>
            <a:solidFill>
              <a:srgbClr val="FFFFFF"/>
            </a:solidFill>
          </p:spPr>
        </p:sp>
        <p:sp>
          <p:nvSpPr>
            <p:cNvPr name="TextBox 93" id="93"/>
            <p:cNvSpPr txBox="true"/>
            <p:nvPr/>
          </p:nvSpPr>
          <p:spPr>
            <a:xfrm>
              <a:off x="0" y="-9525"/>
              <a:ext cx="2021678" cy="386631"/>
            </a:xfrm>
            <a:prstGeom prst="rect">
              <a:avLst/>
            </a:prstGeom>
          </p:spPr>
          <p:txBody>
            <a:bodyPr anchor="ctr" rtlCol="false" tIns="50970" lIns="50970" bIns="50970" rIns="50970"/>
            <a:lstStyle/>
            <a:p>
              <a:pPr algn="ctr">
                <a:lnSpc>
                  <a:spcPts val="1451"/>
                </a:lnSpc>
              </a:pPr>
            </a:p>
          </p:txBody>
        </p:sp>
      </p:grpSp>
      <p:sp>
        <p:nvSpPr>
          <p:cNvPr name="Freeform 94" id="94"/>
          <p:cNvSpPr/>
          <p:nvPr/>
        </p:nvSpPr>
        <p:spPr>
          <a:xfrm flipH="true" flipV="false" rot="0">
            <a:off x="10389821" y="681257"/>
            <a:ext cx="1081251" cy="805532"/>
          </a:xfrm>
          <a:custGeom>
            <a:avLst/>
            <a:gdLst/>
            <a:ahLst/>
            <a:cxnLst/>
            <a:rect r="r" b="b" t="t" l="l"/>
            <a:pathLst>
              <a:path h="805532" w="1081251">
                <a:moveTo>
                  <a:pt x="1081251" y="0"/>
                </a:moveTo>
                <a:lnTo>
                  <a:pt x="0" y="0"/>
                </a:lnTo>
                <a:lnTo>
                  <a:pt x="0" y="805531"/>
                </a:lnTo>
                <a:lnTo>
                  <a:pt x="1081251" y="805531"/>
                </a:lnTo>
                <a:lnTo>
                  <a:pt x="1081251"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5" id="95"/>
          <p:cNvSpPr txBox="true"/>
          <p:nvPr/>
        </p:nvSpPr>
        <p:spPr>
          <a:xfrm rot="0">
            <a:off x="11311394" y="569228"/>
            <a:ext cx="3902853" cy="669613"/>
          </a:xfrm>
          <a:prstGeom prst="rect">
            <a:avLst/>
          </a:prstGeom>
        </p:spPr>
        <p:txBody>
          <a:bodyPr anchor="t" rtlCol="false" tIns="0" lIns="0" bIns="0" rIns="0">
            <a:spAutoFit/>
          </a:bodyPr>
          <a:lstStyle/>
          <a:p>
            <a:pPr algn="ctr">
              <a:lnSpc>
                <a:spcPts val="1727"/>
              </a:lnSpc>
            </a:pPr>
            <a:r>
              <a:rPr lang="en-US" sz="1727">
                <a:solidFill>
                  <a:srgbClr val="000000"/>
                </a:solidFill>
                <a:latin typeface="Bantayog"/>
                <a:ea typeface="Bantayog"/>
                <a:cs typeface="Bantayog"/>
                <a:sym typeface="Bantayog"/>
              </a:rPr>
              <a:t>NOT FEELING GREAT? </a:t>
            </a:r>
          </a:p>
          <a:p>
            <a:pPr algn="ctr">
              <a:lnSpc>
                <a:spcPts val="1727"/>
              </a:lnSpc>
            </a:pPr>
            <a:r>
              <a:rPr lang="en-US" sz="1727">
                <a:solidFill>
                  <a:srgbClr val="000000"/>
                </a:solidFill>
                <a:latin typeface="Bantayog"/>
                <a:ea typeface="Bantayog"/>
                <a:cs typeface="Bantayog"/>
                <a:sym typeface="Bantayog"/>
              </a:rPr>
              <a:t>FILL OUT THIS WORKSHEET TO REBOOT YOUR THOUGHTS AND FEELINGS!</a:t>
            </a:r>
          </a:p>
        </p:txBody>
      </p:sp>
      <p:sp>
        <p:nvSpPr>
          <p:cNvPr name="TextBox 96" id="96"/>
          <p:cNvSpPr txBox="true"/>
          <p:nvPr/>
        </p:nvSpPr>
        <p:spPr>
          <a:xfrm rot="0">
            <a:off x="8368529" y="1815323"/>
            <a:ext cx="1438607"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EMBARRASSED:</a:t>
            </a:r>
          </a:p>
        </p:txBody>
      </p:sp>
      <p:sp>
        <p:nvSpPr>
          <p:cNvPr name="TextBox 97" id="97"/>
          <p:cNvSpPr txBox="true"/>
          <p:nvPr/>
        </p:nvSpPr>
        <p:spPr>
          <a:xfrm rot="0">
            <a:off x="10447061" y="1815323"/>
            <a:ext cx="1438040"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FRUSTRATED:</a:t>
            </a:r>
          </a:p>
        </p:txBody>
      </p:sp>
      <p:sp>
        <p:nvSpPr>
          <p:cNvPr name="TextBox 98" id="98"/>
          <p:cNvSpPr txBox="true"/>
          <p:nvPr/>
        </p:nvSpPr>
        <p:spPr>
          <a:xfrm rot="0">
            <a:off x="12415718" y="1828787"/>
            <a:ext cx="909816"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GUILTY:</a:t>
            </a:r>
          </a:p>
        </p:txBody>
      </p:sp>
      <p:sp>
        <p:nvSpPr>
          <p:cNvPr name="TextBox 99" id="99"/>
          <p:cNvSpPr txBox="true"/>
          <p:nvPr/>
        </p:nvSpPr>
        <p:spPr>
          <a:xfrm rot="0">
            <a:off x="13856151" y="1828787"/>
            <a:ext cx="1136969"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NERVOUS:</a:t>
            </a:r>
          </a:p>
        </p:txBody>
      </p:sp>
      <p:sp>
        <p:nvSpPr>
          <p:cNvPr name="AutoShape 100" id="100"/>
          <p:cNvSpPr/>
          <p:nvPr/>
        </p:nvSpPr>
        <p:spPr>
          <a:xfrm>
            <a:off x="11218977" y="3308697"/>
            <a:ext cx="4087688" cy="0"/>
          </a:xfrm>
          <a:prstGeom prst="line">
            <a:avLst/>
          </a:prstGeom>
          <a:ln cap="flat" w="9525">
            <a:solidFill>
              <a:srgbClr val="000000">
                <a:alpha val="40000"/>
              </a:srgbClr>
            </a:solidFill>
            <a:prstDash val="solid"/>
            <a:headEnd type="none" len="sm" w="sm"/>
            <a:tailEnd type="none" len="sm" w="sm"/>
          </a:ln>
        </p:spPr>
      </p:sp>
      <p:sp>
        <p:nvSpPr>
          <p:cNvPr name="AutoShape 101" id="101"/>
          <p:cNvSpPr/>
          <p:nvPr/>
        </p:nvSpPr>
        <p:spPr>
          <a:xfrm>
            <a:off x="11218977" y="3607377"/>
            <a:ext cx="4087688" cy="0"/>
          </a:xfrm>
          <a:prstGeom prst="line">
            <a:avLst/>
          </a:prstGeom>
          <a:ln cap="flat" w="9525">
            <a:solidFill>
              <a:srgbClr val="000000">
                <a:alpha val="40000"/>
              </a:srgbClr>
            </a:solidFill>
            <a:prstDash val="solid"/>
            <a:headEnd type="none" len="sm" w="sm"/>
            <a:tailEnd type="none" len="sm" w="sm"/>
          </a:ln>
        </p:spPr>
      </p:sp>
      <p:sp>
        <p:nvSpPr>
          <p:cNvPr name="AutoShape 102" id="102"/>
          <p:cNvSpPr/>
          <p:nvPr/>
        </p:nvSpPr>
        <p:spPr>
          <a:xfrm>
            <a:off x="11218977" y="3906057"/>
            <a:ext cx="4087688" cy="0"/>
          </a:xfrm>
          <a:prstGeom prst="line">
            <a:avLst/>
          </a:prstGeom>
          <a:ln cap="flat" w="9525">
            <a:solidFill>
              <a:srgbClr val="000000">
                <a:alpha val="40000"/>
              </a:srgbClr>
            </a:solidFill>
            <a:prstDash val="solid"/>
            <a:headEnd type="none" len="sm" w="sm"/>
            <a:tailEnd type="none" len="sm" w="sm"/>
          </a:ln>
        </p:spPr>
      </p:sp>
      <p:sp>
        <p:nvSpPr>
          <p:cNvPr name="AutoShape 103" id="103"/>
          <p:cNvSpPr/>
          <p:nvPr/>
        </p:nvSpPr>
        <p:spPr>
          <a:xfrm>
            <a:off x="11218977" y="4204737"/>
            <a:ext cx="4087688" cy="0"/>
          </a:xfrm>
          <a:prstGeom prst="line">
            <a:avLst/>
          </a:prstGeom>
          <a:ln cap="flat" w="9525">
            <a:solidFill>
              <a:srgbClr val="000000">
                <a:alpha val="40000"/>
              </a:srgbClr>
            </a:solidFill>
            <a:prstDash val="solid"/>
            <a:headEnd type="none" len="sm" w="sm"/>
            <a:tailEnd type="none" len="sm" w="sm"/>
          </a:ln>
        </p:spPr>
      </p:sp>
      <p:sp>
        <p:nvSpPr>
          <p:cNvPr name="AutoShape 104" id="104"/>
          <p:cNvSpPr/>
          <p:nvPr/>
        </p:nvSpPr>
        <p:spPr>
          <a:xfrm>
            <a:off x="11170772" y="4807783"/>
            <a:ext cx="4087688" cy="0"/>
          </a:xfrm>
          <a:prstGeom prst="line">
            <a:avLst/>
          </a:prstGeom>
          <a:ln cap="flat" w="9525">
            <a:solidFill>
              <a:srgbClr val="000000">
                <a:alpha val="40000"/>
              </a:srgbClr>
            </a:solidFill>
            <a:prstDash val="solid"/>
            <a:headEnd type="none" len="sm" w="sm"/>
            <a:tailEnd type="none" len="sm" w="sm"/>
          </a:ln>
        </p:spPr>
      </p:sp>
      <p:sp>
        <p:nvSpPr>
          <p:cNvPr name="AutoShape 105" id="105"/>
          <p:cNvSpPr/>
          <p:nvPr/>
        </p:nvSpPr>
        <p:spPr>
          <a:xfrm>
            <a:off x="11170772" y="5106463"/>
            <a:ext cx="4087688" cy="0"/>
          </a:xfrm>
          <a:prstGeom prst="line">
            <a:avLst/>
          </a:prstGeom>
          <a:ln cap="flat" w="9525">
            <a:solidFill>
              <a:srgbClr val="000000">
                <a:alpha val="40000"/>
              </a:srgbClr>
            </a:solidFill>
            <a:prstDash val="solid"/>
            <a:headEnd type="none" len="sm" w="sm"/>
            <a:tailEnd type="none" len="sm" w="sm"/>
          </a:ln>
        </p:spPr>
      </p:sp>
      <p:sp>
        <p:nvSpPr>
          <p:cNvPr name="AutoShape 106" id="106"/>
          <p:cNvSpPr/>
          <p:nvPr/>
        </p:nvSpPr>
        <p:spPr>
          <a:xfrm>
            <a:off x="11170772" y="5405143"/>
            <a:ext cx="4087688" cy="0"/>
          </a:xfrm>
          <a:prstGeom prst="line">
            <a:avLst/>
          </a:prstGeom>
          <a:ln cap="flat" w="9525">
            <a:solidFill>
              <a:srgbClr val="000000">
                <a:alpha val="40000"/>
              </a:srgbClr>
            </a:solidFill>
            <a:prstDash val="solid"/>
            <a:headEnd type="none" len="sm" w="sm"/>
            <a:tailEnd type="none" len="sm" w="sm"/>
          </a:ln>
        </p:spPr>
      </p:sp>
      <p:sp>
        <p:nvSpPr>
          <p:cNvPr name="AutoShape 107" id="107"/>
          <p:cNvSpPr/>
          <p:nvPr/>
        </p:nvSpPr>
        <p:spPr>
          <a:xfrm>
            <a:off x="11170772" y="5703823"/>
            <a:ext cx="4087688" cy="0"/>
          </a:xfrm>
          <a:prstGeom prst="line">
            <a:avLst/>
          </a:prstGeom>
          <a:ln cap="flat" w="9525">
            <a:solidFill>
              <a:srgbClr val="000000">
                <a:alpha val="40000"/>
              </a:srgbClr>
            </a:solidFill>
            <a:prstDash val="solid"/>
            <a:headEnd type="none" len="sm" w="sm"/>
            <a:tailEnd type="none" len="sm" w="sm"/>
          </a:ln>
        </p:spPr>
      </p:sp>
      <p:sp>
        <p:nvSpPr>
          <p:cNvPr name="AutoShape 108" id="108"/>
          <p:cNvSpPr/>
          <p:nvPr/>
        </p:nvSpPr>
        <p:spPr>
          <a:xfrm>
            <a:off x="11194874" y="6306868"/>
            <a:ext cx="4087688" cy="0"/>
          </a:xfrm>
          <a:prstGeom prst="line">
            <a:avLst/>
          </a:prstGeom>
          <a:ln cap="flat" w="9525">
            <a:solidFill>
              <a:srgbClr val="000000">
                <a:alpha val="40000"/>
              </a:srgbClr>
            </a:solidFill>
            <a:prstDash val="solid"/>
            <a:headEnd type="none" len="sm" w="sm"/>
            <a:tailEnd type="none" len="sm" w="sm"/>
          </a:ln>
        </p:spPr>
      </p:sp>
      <p:sp>
        <p:nvSpPr>
          <p:cNvPr name="AutoShape 109" id="109"/>
          <p:cNvSpPr/>
          <p:nvPr/>
        </p:nvSpPr>
        <p:spPr>
          <a:xfrm>
            <a:off x="11194874" y="6605548"/>
            <a:ext cx="4087688" cy="0"/>
          </a:xfrm>
          <a:prstGeom prst="line">
            <a:avLst/>
          </a:prstGeom>
          <a:ln cap="flat" w="9525">
            <a:solidFill>
              <a:srgbClr val="000000">
                <a:alpha val="40000"/>
              </a:srgbClr>
            </a:solidFill>
            <a:prstDash val="solid"/>
            <a:headEnd type="none" len="sm" w="sm"/>
            <a:tailEnd type="none" len="sm" w="sm"/>
          </a:ln>
        </p:spPr>
      </p:sp>
      <p:sp>
        <p:nvSpPr>
          <p:cNvPr name="AutoShape 110" id="110"/>
          <p:cNvSpPr/>
          <p:nvPr/>
        </p:nvSpPr>
        <p:spPr>
          <a:xfrm>
            <a:off x="11194874" y="6904228"/>
            <a:ext cx="4087688" cy="0"/>
          </a:xfrm>
          <a:prstGeom prst="line">
            <a:avLst/>
          </a:prstGeom>
          <a:ln cap="flat" w="9525">
            <a:solidFill>
              <a:srgbClr val="000000">
                <a:alpha val="40000"/>
              </a:srgbClr>
            </a:solidFill>
            <a:prstDash val="solid"/>
            <a:headEnd type="none" len="sm" w="sm"/>
            <a:tailEnd type="none" len="sm" w="sm"/>
          </a:ln>
        </p:spPr>
      </p:sp>
      <p:sp>
        <p:nvSpPr>
          <p:cNvPr name="AutoShape 111" id="111"/>
          <p:cNvSpPr/>
          <p:nvPr/>
        </p:nvSpPr>
        <p:spPr>
          <a:xfrm>
            <a:off x="11194874" y="7202908"/>
            <a:ext cx="4087688" cy="0"/>
          </a:xfrm>
          <a:prstGeom prst="line">
            <a:avLst/>
          </a:prstGeom>
          <a:ln cap="flat" w="9525">
            <a:solidFill>
              <a:srgbClr val="000000">
                <a:alpha val="40000"/>
              </a:srgbClr>
            </a:solidFill>
            <a:prstDash val="solid"/>
            <a:headEnd type="none" len="sm" w="sm"/>
            <a:tailEnd type="none" len="sm" w="sm"/>
          </a:ln>
        </p:spPr>
      </p:sp>
      <p:sp>
        <p:nvSpPr>
          <p:cNvPr name="AutoShape 112" id="112"/>
          <p:cNvSpPr/>
          <p:nvPr/>
        </p:nvSpPr>
        <p:spPr>
          <a:xfrm>
            <a:off x="7857174" y="3275509"/>
            <a:ext cx="2334294" cy="0"/>
          </a:xfrm>
          <a:prstGeom prst="line">
            <a:avLst/>
          </a:prstGeom>
          <a:ln cap="flat" w="9525">
            <a:solidFill>
              <a:srgbClr val="000000">
                <a:alpha val="40000"/>
              </a:srgbClr>
            </a:solidFill>
            <a:prstDash val="solid"/>
            <a:headEnd type="none" len="sm" w="sm"/>
            <a:tailEnd type="none" len="sm" w="sm"/>
          </a:ln>
        </p:spPr>
      </p:sp>
      <p:sp>
        <p:nvSpPr>
          <p:cNvPr name="AutoShape 113" id="113"/>
          <p:cNvSpPr/>
          <p:nvPr/>
        </p:nvSpPr>
        <p:spPr>
          <a:xfrm>
            <a:off x="7857174" y="3574189"/>
            <a:ext cx="2334294" cy="0"/>
          </a:xfrm>
          <a:prstGeom prst="line">
            <a:avLst/>
          </a:prstGeom>
          <a:ln cap="flat" w="9525">
            <a:solidFill>
              <a:srgbClr val="000000">
                <a:alpha val="40000"/>
              </a:srgbClr>
            </a:solidFill>
            <a:prstDash val="solid"/>
            <a:headEnd type="none" len="sm" w="sm"/>
            <a:tailEnd type="none" len="sm" w="sm"/>
          </a:ln>
        </p:spPr>
      </p:sp>
      <p:sp>
        <p:nvSpPr>
          <p:cNvPr name="AutoShape 114" id="114"/>
          <p:cNvSpPr/>
          <p:nvPr/>
        </p:nvSpPr>
        <p:spPr>
          <a:xfrm>
            <a:off x="7857174" y="3872869"/>
            <a:ext cx="2334294" cy="0"/>
          </a:xfrm>
          <a:prstGeom prst="line">
            <a:avLst/>
          </a:prstGeom>
          <a:ln cap="flat" w="9525">
            <a:solidFill>
              <a:srgbClr val="000000">
                <a:alpha val="40000"/>
              </a:srgbClr>
            </a:solidFill>
            <a:prstDash val="solid"/>
            <a:headEnd type="none" len="sm" w="sm"/>
            <a:tailEnd type="none" len="sm" w="sm"/>
          </a:ln>
        </p:spPr>
      </p:sp>
      <p:sp>
        <p:nvSpPr>
          <p:cNvPr name="AutoShape 115" id="115"/>
          <p:cNvSpPr/>
          <p:nvPr/>
        </p:nvSpPr>
        <p:spPr>
          <a:xfrm>
            <a:off x="7857174" y="4171549"/>
            <a:ext cx="2334294" cy="0"/>
          </a:xfrm>
          <a:prstGeom prst="line">
            <a:avLst/>
          </a:prstGeom>
          <a:ln cap="flat" w="9525">
            <a:solidFill>
              <a:srgbClr val="000000">
                <a:alpha val="40000"/>
              </a:srgbClr>
            </a:solidFill>
            <a:prstDash val="solid"/>
            <a:headEnd type="none" len="sm" w="sm"/>
            <a:tailEnd type="none" len="sm" w="sm"/>
          </a:ln>
        </p:spPr>
      </p:sp>
      <p:sp>
        <p:nvSpPr>
          <p:cNvPr name="AutoShape 116" id="116"/>
          <p:cNvSpPr/>
          <p:nvPr/>
        </p:nvSpPr>
        <p:spPr>
          <a:xfrm>
            <a:off x="7857174" y="4774595"/>
            <a:ext cx="2334294" cy="0"/>
          </a:xfrm>
          <a:prstGeom prst="line">
            <a:avLst/>
          </a:prstGeom>
          <a:ln cap="flat" w="9525">
            <a:solidFill>
              <a:srgbClr val="000000">
                <a:alpha val="40000"/>
              </a:srgbClr>
            </a:solidFill>
            <a:prstDash val="solid"/>
            <a:headEnd type="none" len="sm" w="sm"/>
            <a:tailEnd type="none" len="sm" w="sm"/>
          </a:ln>
        </p:spPr>
      </p:sp>
      <p:sp>
        <p:nvSpPr>
          <p:cNvPr name="AutoShape 117" id="117"/>
          <p:cNvSpPr/>
          <p:nvPr/>
        </p:nvSpPr>
        <p:spPr>
          <a:xfrm>
            <a:off x="7857174" y="5073275"/>
            <a:ext cx="2334294" cy="0"/>
          </a:xfrm>
          <a:prstGeom prst="line">
            <a:avLst/>
          </a:prstGeom>
          <a:ln cap="flat" w="9525">
            <a:solidFill>
              <a:srgbClr val="000000">
                <a:alpha val="40000"/>
              </a:srgbClr>
            </a:solidFill>
            <a:prstDash val="solid"/>
            <a:headEnd type="none" len="sm" w="sm"/>
            <a:tailEnd type="none" len="sm" w="sm"/>
          </a:ln>
        </p:spPr>
      </p:sp>
      <p:sp>
        <p:nvSpPr>
          <p:cNvPr name="AutoShape 118" id="118"/>
          <p:cNvSpPr/>
          <p:nvPr/>
        </p:nvSpPr>
        <p:spPr>
          <a:xfrm>
            <a:off x="7857174" y="5371955"/>
            <a:ext cx="2334294" cy="0"/>
          </a:xfrm>
          <a:prstGeom prst="line">
            <a:avLst/>
          </a:prstGeom>
          <a:ln cap="flat" w="9525">
            <a:solidFill>
              <a:srgbClr val="000000">
                <a:alpha val="40000"/>
              </a:srgbClr>
            </a:solidFill>
            <a:prstDash val="solid"/>
            <a:headEnd type="none" len="sm" w="sm"/>
            <a:tailEnd type="none" len="sm" w="sm"/>
          </a:ln>
        </p:spPr>
      </p:sp>
      <p:sp>
        <p:nvSpPr>
          <p:cNvPr name="AutoShape 119" id="119"/>
          <p:cNvSpPr/>
          <p:nvPr/>
        </p:nvSpPr>
        <p:spPr>
          <a:xfrm>
            <a:off x="7857174" y="5670635"/>
            <a:ext cx="2334294" cy="0"/>
          </a:xfrm>
          <a:prstGeom prst="line">
            <a:avLst/>
          </a:prstGeom>
          <a:ln cap="flat" w="9525">
            <a:solidFill>
              <a:srgbClr val="000000">
                <a:alpha val="40000"/>
              </a:srgbClr>
            </a:solidFill>
            <a:prstDash val="solid"/>
            <a:headEnd type="none" len="sm" w="sm"/>
            <a:tailEnd type="none" len="sm" w="sm"/>
          </a:ln>
        </p:spPr>
      </p:sp>
      <p:sp>
        <p:nvSpPr>
          <p:cNvPr name="AutoShape 120" id="120"/>
          <p:cNvSpPr/>
          <p:nvPr/>
        </p:nvSpPr>
        <p:spPr>
          <a:xfrm>
            <a:off x="7857174" y="6273680"/>
            <a:ext cx="2334294" cy="0"/>
          </a:xfrm>
          <a:prstGeom prst="line">
            <a:avLst/>
          </a:prstGeom>
          <a:ln cap="flat" w="9525">
            <a:solidFill>
              <a:srgbClr val="000000">
                <a:alpha val="40000"/>
              </a:srgbClr>
            </a:solidFill>
            <a:prstDash val="solid"/>
            <a:headEnd type="none" len="sm" w="sm"/>
            <a:tailEnd type="none" len="sm" w="sm"/>
          </a:ln>
        </p:spPr>
      </p:sp>
      <p:sp>
        <p:nvSpPr>
          <p:cNvPr name="AutoShape 121" id="121"/>
          <p:cNvSpPr/>
          <p:nvPr/>
        </p:nvSpPr>
        <p:spPr>
          <a:xfrm>
            <a:off x="7857174" y="6572360"/>
            <a:ext cx="2334294" cy="0"/>
          </a:xfrm>
          <a:prstGeom prst="line">
            <a:avLst/>
          </a:prstGeom>
          <a:ln cap="flat" w="9525">
            <a:solidFill>
              <a:srgbClr val="000000">
                <a:alpha val="40000"/>
              </a:srgbClr>
            </a:solidFill>
            <a:prstDash val="solid"/>
            <a:headEnd type="none" len="sm" w="sm"/>
            <a:tailEnd type="none" len="sm" w="sm"/>
          </a:ln>
        </p:spPr>
      </p:sp>
      <p:sp>
        <p:nvSpPr>
          <p:cNvPr name="AutoShape 122" id="122"/>
          <p:cNvSpPr/>
          <p:nvPr/>
        </p:nvSpPr>
        <p:spPr>
          <a:xfrm>
            <a:off x="7857174" y="6871040"/>
            <a:ext cx="2334294" cy="0"/>
          </a:xfrm>
          <a:prstGeom prst="line">
            <a:avLst/>
          </a:prstGeom>
          <a:ln cap="flat" w="9525">
            <a:solidFill>
              <a:srgbClr val="000000">
                <a:alpha val="40000"/>
              </a:srgbClr>
            </a:solidFill>
            <a:prstDash val="solid"/>
            <a:headEnd type="none" len="sm" w="sm"/>
            <a:tailEnd type="none" len="sm" w="sm"/>
          </a:ln>
        </p:spPr>
      </p:sp>
      <p:sp>
        <p:nvSpPr>
          <p:cNvPr name="AutoShape 123" id="123"/>
          <p:cNvSpPr/>
          <p:nvPr/>
        </p:nvSpPr>
        <p:spPr>
          <a:xfrm>
            <a:off x="7857174" y="7169720"/>
            <a:ext cx="2334294" cy="0"/>
          </a:xfrm>
          <a:prstGeom prst="line">
            <a:avLst/>
          </a:prstGeom>
          <a:ln cap="flat" w="9525">
            <a:solidFill>
              <a:srgbClr val="000000">
                <a:alpha val="40000"/>
              </a:srgbClr>
            </a:solidFill>
            <a:prstDash val="solid"/>
            <a:headEnd type="none" len="sm" w="sm"/>
            <a:tailEnd type="none" len="sm" w="sm"/>
          </a:ln>
        </p:spPr>
      </p:sp>
      <p:grpSp>
        <p:nvGrpSpPr>
          <p:cNvPr name="Group 124" id="124"/>
          <p:cNvGrpSpPr/>
          <p:nvPr/>
        </p:nvGrpSpPr>
        <p:grpSpPr>
          <a:xfrm rot="0">
            <a:off x="11991497" y="8468394"/>
            <a:ext cx="1109584" cy="1109584"/>
            <a:chOff x="0" y="0"/>
            <a:chExt cx="812800" cy="812800"/>
          </a:xfrm>
        </p:grpSpPr>
        <p:sp>
          <p:nvSpPr>
            <p:cNvPr name="Freeform 125" id="1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126" id="126"/>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127" id="127"/>
          <p:cNvGrpSpPr/>
          <p:nvPr/>
        </p:nvGrpSpPr>
        <p:grpSpPr>
          <a:xfrm rot="0">
            <a:off x="12078050" y="8875142"/>
            <a:ext cx="964811" cy="529044"/>
            <a:chOff x="0" y="0"/>
            <a:chExt cx="528386" cy="289735"/>
          </a:xfrm>
        </p:grpSpPr>
        <p:sp>
          <p:nvSpPr>
            <p:cNvPr name="Freeform 128" id="128"/>
            <p:cNvSpPr/>
            <p:nvPr/>
          </p:nvSpPr>
          <p:spPr>
            <a:xfrm flipH="false" flipV="false" rot="0">
              <a:off x="0" y="0"/>
              <a:ext cx="528386" cy="289735"/>
            </a:xfrm>
            <a:custGeom>
              <a:avLst/>
              <a:gdLst/>
              <a:ahLst/>
              <a:cxnLst/>
              <a:rect r="r" b="b" t="t" l="l"/>
              <a:pathLst>
                <a:path h="289735" w="528386">
                  <a:moveTo>
                    <a:pt x="144867" y="0"/>
                  </a:moveTo>
                  <a:lnTo>
                    <a:pt x="383518" y="0"/>
                  </a:lnTo>
                  <a:cubicBezTo>
                    <a:pt x="421939" y="0"/>
                    <a:pt x="458787" y="15263"/>
                    <a:pt x="485955" y="42431"/>
                  </a:cubicBezTo>
                  <a:cubicBezTo>
                    <a:pt x="513123" y="69599"/>
                    <a:pt x="528386" y="106446"/>
                    <a:pt x="528386" y="144867"/>
                  </a:cubicBezTo>
                  <a:lnTo>
                    <a:pt x="528386" y="144867"/>
                  </a:lnTo>
                  <a:cubicBezTo>
                    <a:pt x="528386" y="224875"/>
                    <a:pt x="463526" y="289735"/>
                    <a:pt x="383518" y="289735"/>
                  </a:cubicBezTo>
                  <a:lnTo>
                    <a:pt x="144867" y="289735"/>
                  </a:lnTo>
                  <a:cubicBezTo>
                    <a:pt x="64859" y="289735"/>
                    <a:pt x="0" y="224875"/>
                    <a:pt x="0" y="144867"/>
                  </a:cubicBezTo>
                  <a:lnTo>
                    <a:pt x="0" y="144867"/>
                  </a:lnTo>
                  <a:cubicBezTo>
                    <a:pt x="0" y="64859"/>
                    <a:pt x="64859" y="0"/>
                    <a:pt x="144867" y="0"/>
                  </a:cubicBezTo>
                  <a:close/>
                </a:path>
              </a:pathLst>
            </a:custGeom>
            <a:solidFill>
              <a:srgbClr val="FFFFFF"/>
            </a:solidFill>
          </p:spPr>
        </p:sp>
        <p:sp>
          <p:nvSpPr>
            <p:cNvPr name="TextBox 129" id="129"/>
            <p:cNvSpPr txBox="true"/>
            <p:nvPr/>
          </p:nvSpPr>
          <p:spPr>
            <a:xfrm>
              <a:off x="0" y="-9525"/>
              <a:ext cx="528386" cy="299260"/>
            </a:xfrm>
            <a:prstGeom prst="rect">
              <a:avLst/>
            </a:prstGeom>
          </p:spPr>
          <p:txBody>
            <a:bodyPr anchor="ctr" rtlCol="false" tIns="56788" lIns="56788" bIns="56788" rIns="56788"/>
            <a:lstStyle/>
            <a:p>
              <a:pPr algn="ctr">
                <a:lnSpc>
                  <a:spcPts val="1451"/>
                </a:lnSpc>
              </a:pPr>
            </a:p>
          </p:txBody>
        </p:sp>
      </p:grpSp>
      <p:grpSp>
        <p:nvGrpSpPr>
          <p:cNvPr name="Group 130" id="130"/>
          <p:cNvGrpSpPr/>
          <p:nvPr/>
        </p:nvGrpSpPr>
        <p:grpSpPr>
          <a:xfrm rot="0">
            <a:off x="10881913" y="8463454"/>
            <a:ext cx="1109584" cy="1109584"/>
            <a:chOff x="0" y="0"/>
            <a:chExt cx="812800" cy="812800"/>
          </a:xfrm>
        </p:grpSpPr>
        <p:sp>
          <p:nvSpPr>
            <p:cNvPr name="Freeform 131" id="1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132" id="132"/>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133" id="133"/>
          <p:cNvGrpSpPr/>
          <p:nvPr/>
        </p:nvGrpSpPr>
        <p:grpSpPr>
          <a:xfrm rot="0">
            <a:off x="10954300" y="8906879"/>
            <a:ext cx="964811" cy="511720"/>
            <a:chOff x="0" y="0"/>
            <a:chExt cx="528386" cy="280247"/>
          </a:xfrm>
        </p:grpSpPr>
        <p:sp>
          <p:nvSpPr>
            <p:cNvPr name="Freeform 134" id="134"/>
            <p:cNvSpPr/>
            <p:nvPr/>
          </p:nvSpPr>
          <p:spPr>
            <a:xfrm flipH="false" flipV="false" rot="0">
              <a:off x="0" y="0"/>
              <a:ext cx="528386" cy="280247"/>
            </a:xfrm>
            <a:custGeom>
              <a:avLst/>
              <a:gdLst/>
              <a:ahLst/>
              <a:cxnLst/>
              <a:rect r="r" b="b" t="t" l="l"/>
              <a:pathLst>
                <a:path h="280247" w="528386">
                  <a:moveTo>
                    <a:pt x="140123" y="0"/>
                  </a:moveTo>
                  <a:lnTo>
                    <a:pt x="388262" y="0"/>
                  </a:lnTo>
                  <a:cubicBezTo>
                    <a:pt x="425425" y="0"/>
                    <a:pt x="461066" y="14763"/>
                    <a:pt x="487344" y="41041"/>
                  </a:cubicBezTo>
                  <a:cubicBezTo>
                    <a:pt x="513623" y="67319"/>
                    <a:pt x="528386" y="102960"/>
                    <a:pt x="528386" y="140123"/>
                  </a:cubicBezTo>
                  <a:lnTo>
                    <a:pt x="528386" y="140123"/>
                  </a:lnTo>
                  <a:cubicBezTo>
                    <a:pt x="528386" y="177286"/>
                    <a:pt x="513623" y="212927"/>
                    <a:pt x="487344" y="239206"/>
                  </a:cubicBezTo>
                  <a:cubicBezTo>
                    <a:pt x="461066" y="265484"/>
                    <a:pt x="425425" y="280247"/>
                    <a:pt x="388262" y="280247"/>
                  </a:cubicBezTo>
                  <a:lnTo>
                    <a:pt x="140123" y="280247"/>
                  </a:lnTo>
                  <a:cubicBezTo>
                    <a:pt x="102960" y="280247"/>
                    <a:pt x="67319" y="265484"/>
                    <a:pt x="41041" y="239206"/>
                  </a:cubicBezTo>
                  <a:cubicBezTo>
                    <a:pt x="14763" y="212927"/>
                    <a:pt x="0" y="177286"/>
                    <a:pt x="0" y="140123"/>
                  </a:cubicBezTo>
                  <a:lnTo>
                    <a:pt x="0" y="140123"/>
                  </a:lnTo>
                  <a:cubicBezTo>
                    <a:pt x="0" y="102960"/>
                    <a:pt x="14763" y="67319"/>
                    <a:pt x="41041" y="41041"/>
                  </a:cubicBezTo>
                  <a:cubicBezTo>
                    <a:pt x="67319" y="14763"/>
                    <a:pt x="102960" y="0"/>
                    <a:pt x="140123" y="0"/>
                  </a:cubicBezTo>
                  <a:close/>
                </a:path>
              </a:pathLst>
            </a:custGeom>
            <a:solidFill>
              <a:srgbClr val="FFFFFF"/>
            </a:solidFill>
          </p:spPr>
        </p:sp>
        <p:sp>
          <p:nvSpPr>
            <p:cNvPr name="TextBox 135" id="135"/>
            <p:cNvSpPr txBox="true"/>
            <p:nvPr/>
          </p:nvSpPr>
          <p:spPr>
            <a:xfrm>
              <a:off x="0" y="-9525"/>
              <a:ext cx="528386" cy="289772"/>
            </a:xfrm>
            <a:prstGeom prst="rect">
              <a:avLst/>
            </a:prstGeom>
          </p:spPr>
          <p:txBody>
            <a:bodyPr anchor="ctr" rtlCol="false" tIns="56788" lIns="56788" bIns="56788" rIns="56788"/>
            <a:lstStyle/>
            <a:p>
              <a:pPr algn="ctr">
                <a:lnSpc>
                  <a:spcPts val="1451"/>
                </a:lnSpc>
              </a:pPr>
            </a:p>
          </p:txBody>
        </p:sp>
      </p:grpSp>
      <p:grpSp>
        <p:nvGrpSpPr>
          <p:cNvPr name="Group 136" id="136"/>
          <p:cNvGrpSpPr/>
          <p:nvPr/>
        </p:nvGrpSpPr>
        <p:grpSpPr>
          <a:xfrm rot="0">
            <a:off x="13101081" y="8459587"/>
            <a:ext cx="1109584" cy="1109584"/>
            <a:chOff x="0" y="0"/>
            <a:chExt cx="812800" cy="812800"/>
          </a:xfrm>
        </p:grpSpPr>
        <p:sp>
          <p:nvSpPr>
            <p:cNvPr name="Freeform 137" id="1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138" id="138"/>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139" id="139"/>
          <p:cNvGrpSpPr/>
          <p:nvPr/>
        </p:nvGrpSpPr>
        <p:grpSpPr>
          <a:xfrm rot="0">
            <a:off x="13175269" y="8853070"/>
            <a:ext cx="964811" cy="542885"/>
            <a:chOff x="0" y="0"/>
            <a:chExt cx="528386" cy="297315"/>
          </a:xfrm>
        </p:grpSpPr>
        <p:sp>
          <p:nvSpPr>
            <p:cNvPr name="Freeform 140" id="140"/>
            <p:cNvSpPr/>
            <p:nvPr/>
          </p:nvSpPr>
          <p:spPr>
            <a:xfrm flipH="false" flipV="false" rot="0">
              <a:off x="0" y="0"/>
              <a:ext cx="528386" cy="297315"/>
            </a:xfrm>
            <a:custGeom>
              <a:avLst/>
              <a:gdLst/>
              <a:ahLst/>
              <a:cxnLst/>
              <a:rect r="r" b="b" t="t" l="l"/>
              <a:pathLst>
                <a:path h="297315" w="528386">
                  <a:moveTo>
                    <a:pt x="148657" y="0"/>
                  </a:moveTo>
                  <a:lnTo>
                    <a:pt x="379728" y="0"/>
                  </a:lnTo>
                  <a:cubicBezTo>
                    <a:pt x="419155" y="0"/>
                    <a:pt x="456966" y="15662"/>
                    <a:pt x="484845" y="43541"/>
                  </a:cubicBezTo>
                  <a:cubicBezTo>
                    <a:pt x="512724" y="71419"/>
                    <a:pt x="528386" y="109231"/>
                    <a:pt x="528386" y="148657"/>
                  </a:cubicBezTo>
                  <a:lnTo>
                    <a:pt x="528386" y="148657"/>
                  </a:lnTo>
                  <a:cubicBezTo>
                    <a:pt x="528386" y="188084"/>
                    <a:pt x="512724" y="225895"/>
                    <a:pt x="484845" y="253774"/>
                  </a:cubicBezTo>
                  <a:cubicBezTo>
                    <a:pt x="456966" y="281652"/>
                    <a:pt x="419155" y="297315"/>
                    <a:pt x="379728" y="297315"/>
                  </a:cubicBezTo>
                  <a:lnTo>
                    <a:pt x="148657" y="297315"/>
                  </a:lnTo>
                  <a:cubicBezTo>
                    <a:pt x="109231" y="297315"/>
                    <a:pt x="71419" y="281652"/>
                    <a:pt x="43541" y="253774"/>
                  </a:cubicBezTo>
                  <a:cubicBezTo>
                    <a:pt x="15662" y="225895"/>
                    <a:pt x="0" y="188084"/>
                    <a:pt x="0" y="148657"/>
                  </a:cubicBezTo>
                  <a:lnTo>
                    <a:pt x="0" y="148657"/>
                  </a:lnTo>
                  <a:cubicBezTo>
                    <a:pt x="0" y="109231"/>
                    <a:pt x="15662" y="71419"/>
                    <a:pt x="43541" y="43541"/>
                  </a:cubicBezTo>
                  <a:cubicBezTo>
                    <a:pt x="71419" y="15662"/>
                    <a:pt x="109231" y="0"/>
                    <a:pt x="148657" y="0"/>
                  </a:cubicBezTo>
                  <a:close/>
                </a:path>
              </a:pathLst>
            </a:custGeom>
            <a:solidFill>
              <a:srgbClr val="FFFFFF"/>
            </a:solidFill>
          </p:spPr>
        </p:sp>
        <p:sp>
          <p:nvSpPr>
            <p:cNvPr name="TextBox 141" id="141"/>
            <p:cNvSpPr txBox="true"/>
            <p:nvPr/>
          </p:nvSpPr>
          <p:spPr>
            <a:xfrm>
              <a:off x="0" y="-9525"/>
              <a:ext cx="528386" cy="306840"/>
            </a:xfrm>
            <a:prstGeom prst="rect">
              <a:avLst/>
            </a:prstGeom>
          </p:spPr>
          <p:txBody>
            <a:bodyPr anchor="ctr" rtlCol="false" tIns="56788" lIns="56788" bIns="56788" rIns="56788"/>
            <a:lstStyle/>
            <a:p>
              <a:pPr algn="ctr">
                <a:lnSpc>
                  <a:spcPts val="1451"/>
                </a:lnSpc>
              </a:pPr>
            </a:p>
          </p:txBody>
        </p:sp>
      </p:grpSp>
      <p:grpSp>
        <p:nvGrpSpPr>
          <p:cNvPr name="Group 142" id="142"/>
          <p:cNvGrpSpPr/>
          <p:nvPr/>
        </p:nvGrpSpPr>
        <p:grpSpPr>
          <a:xfrm rot="0">
            <a:off x="14210665" y="8438936"/>
            <a:ext cx="1109584" cy="1109584"/>
            <a:chOff x="0" y="0"/>
            <a:chExt cx="812800" cy="812800"/>
          </a:xfrm>
        </p:grpSpPr>
        <p:sp>
          <p:nvSpPr>
            <p:cNvPr name="Freeform 143" id="1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144" id="144"/>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145" id="145"/>
          <p:cNvGrpSpPr/>
          <p:nvPr/>
        </p:nvGrpSpPr>
        <p:grpSpPr>
          <a:xfrm rot="0">
            <a:off x="14284853" y="8832878"/>
            <a:ext cx="964811" cy="542885"/>
            <a:chOff x="0" y="0"/>
            <a:chExt cx="528386" cy="297315"/>
          </a:xfrm>
        </p:grpSpPr>
        <p:sp>
          <p:nvSpPr>
            <p:cNvPr name="Freeform 146" id="146"/>
            <p:cNvSpPr/>
            <p:nvPr/>
          </p:nvSpPr>
          <p:spPr>
            <a:xfrm flipH="false" flipV="false" rot="0">
              <a:off x="0" y="0"/>
              <a:ext cx="528386" cy="297315"/>
            </a:xfrm>
            <a:custGeom>
              <a:avLst/>
              <a:gdLst/>
              <a:ahLst/>
              <a:cxnLst/>
              <a:rect r="r" b="b" t="t" l="l"/>
              <a:pathLst>
                <a:path h="297315" w="528386">
                  <a:moveTo>
                    <a:pt x="148657" y="0"/>
                  </a:moveTo>
                  <a:lnTo>
                    <a:pt x="379728" y="0"/>
                  </a:lnTo>
                  <a:cubicBezTo>
                    <a:pt x="419155" y="0"/>
                    <a:pt x="456966" y="15662"/>
                    <a:pt x="484845" y="43541"/>
                  </a:cubicBezTo>
                  <a:cubicBezTo>
                    <a:pt x="512724" y="71419"/>
                    <a:pt x="528386" y="109231"/>
                    <a:pt x="528386" y="148657"/>
                  </a:cubicBezTo>
                  <a:lnTo>
                    <a:pt x="528386" y="148657"/>
                  </a:lnTo>
                  <a:cubicBezTo>
                    <a:pt x="528386" y="188084"/>
                    <a:pt x="512724" y="225895"/>
                    <a:pt x="484845" y="253774"/>
                  </a:cubicBezTo>
                  <a:cubicBezTo>
                    <a:pt x="456966" y="281652"/>
                    <a:pt x="419155" y="297315"/>
                    <a:pt x="379728" y="297315"/>
                  </a:cubicBezTo>
                  <a:lnTo>
                    <a:pt x="148657" y="297315"/>
                  </a:lnTo>
                  <a:cubicBezTo>
                    <a:pt x="109231" y="297315"/>
                    <a:pt x="71419" y="281652"/>
                    <a:pt x="43541" y="253774"/>
                  </a:cubicBezTo>
                  <a:cubicBezTo>
                    <a:pt x="15662" y="225895"/>
                    <a:pt x="0" y="188084"/>
                    <a:pt x="0" y="148657"/>
                  </a:cubicBezTo>
                  <a:lnTo>
                    <a:pt x="0" y="148657"/>
                  </a:lnTo>
                  <a:cubicBezTo>
                    <a:pt x="0" y="109231"/>
                    <a:pt x="15662" y="71419"/>
                    <a:pt x="43541" y="43541"/>
                  </a:cubicBezTo>
                  <a:cubicBezTo>
                    <a:pt x="71419" y="15662"/>
                    <a:pt x="109231" y="0"/>
                    <a:pt x="148657" y="0"/>
                  </a:cubicBezTo>
                  <a:close/>
                </a:path>
              </a:pathLst>
            </a:custGeom>
            <a:solidFill>
              <a:srgbClr val="FFFFFF"/>
            </a:solidFill>
          </p:spPr>
        </p:sp>
        <p:sp>
          <p:nvSpPr>
            <p:cNvPr name="TextBox 147" id="147"/>
            <p:cNvSpPr txBox="true"/>
            <p:nvPr/>
          </p:nvSpPr>
          <p:spPr>
            <a:xfrm>
              <a:off x="0" y="-9525"/>
              <a:ext cx="528386" cy="306840"/>
            </a:xfrm>
            <a:prstGeom prst="rect">
              <a:avLst/>
            </a:prstGeom>
          </p:spPr>
          <p:txBody>
            <a:bodyPr anchor="ctr" rtlCol="false" tIns="56788" lIns="56788" bIns="56788" rIns="56788"/>
            <a:lstStyle/>
            <a:p>
              <a:pPr algn="ctr">
                <a:lnSpc>
                  <a:spcPts val="1451"/>
                </a:lnSpc>
              </a:pPr>
            </a:p>
          </p:txBody>
        </p:sp>
      </p:grpSp>
      <p:grpSp>
        <p:nvGrpSpPr>
          <p:cNvPr name="Group 148" id="148"/>
          <p:cNvGrpSpPr/>
          <p:nvPr/>
        </p:nvGrpSpPr>
        <p:grpSpPr>
          <a:xfrm rot="0">
            <a:off x="9771404" y="8463454"/>
            <a:ext cx="1109584" cy="1109584"/>
            <a:chOff x="0" y="0"/>
            <a:chExt cx="812800" cy="812800"/>
          </a:xfrm>
        </p:grpSpPr>
        <p:sp>
          <p:nvSpPr>
            <p:cNvPr name="Freeform 149" id="1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150" id="150"/>
            <p:cNvSpPr txBox="true"/>
            <p:nvPr/>
          </p:nvSpPr>
          <p:spPr>
            <a:xfrm>
              <a:off x="76200" y="66675"/>
              <a:ext cx="660400" cy="669925"/>
            </a:xfrm>
            <a:prstGeom prst="rect">
              <a:avLst/>
            </a:prstGeom>
          </p:spPr>
          <p:txBody>
            <a:bodyPr anchor="ctr" rtlCol="false" tIns="56788" lIns="56788" bIns="56788" rIns="56788"/>
            <a:lstStyle/>
            <a:p>
              <a:pPr algn="ctr">
                <a:lnSpc>
                  <a:spcPts val="1451"/>
                </a:lnSpc>
              </a:pPr>
            </a:p>
          </p:txBody>
        </p:sp>
      </p:grpSp>
      <p:grpSp>
        <p:nvGrpSpPr>
          <p:cNvPr name="Group 151" id="151"/>
          <p:cNvGrpSpPr/>
          <p:nvPr/>
        </p:nvGrpSpPr>
        <p:grpSpPr>
          <a:xfrm rot="0">
            <a:off x="9862552" y="8917029"/>
            <a:ext cx="927225" cy="496911"/>
            <a:chOff x="0" y="0"/>
            <a:chExt cx="528386" cy="283168"/>
          </a:xfrm>
        </p:grpSpPr>
        <p:sp>
          <p:nvSpPr>
            <p:cNvPr name="Freeform 152" id="152"/>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53" id="153"/>
            <p:cNvSpPr txBox="true"/>
            <p:nvPr/>
          </p:nvSpPr>
          <p:spPr>
            <a:xfrm>
              <a:off x="0" y="-9525"/>
              <a:ext cx="528386" cy="292693"/>
            </a:xfrm>
            <a:prstGeom prst="rect">
              <a:avLst/>
            </a:prstGeom>
          </p:spPr>
          <p:txBody>
            <a:bodyPr anchor="ctr" rtlCol="false" tIns="56788" lIns="56788" bIns="56788" rIns="56788"/>
            <a:lstStyle/>
            <a:p>
              <a:pPr algn="ctr">
                <a:lnSpc>
                  <a:spcPts val="1451"/>
                </a:lnSpc>
              </a:pPr>
            </a:p>
          </p:txBody>
        </p:sp>
      </p:grpSp>
      <p:sp>
        <p:nvSpPr>
          <p:cNvPr name="Freeform 154" id="154"/>
          <p:cNvSpPr/>
          <p:nvPr/>
        </p:nvSpPr>
        <p:spPr>
          <a:xfrm flipH="false" flipV="false" rot="0">
            <a:off x="11962866" y="8611313"/>
            <a:ext cx="406243" cy="370189"/>
          </a:xfrm>
          <a:custGeom>
            <a:avLst/>
            <a:gdLst/>
            <a:ahLst/>
            <a:cxnLst/>
            <a:rect r="r" b="b" t="t" l="l"/>
            <a:pathLst>
              <a:path h="370189" w="406243">
                <a:moveTo>
                  <a:pt x="0" y="0"/>
                </a:moveTo>
                <a:lnTo>
                  <a:pt x="406243" y="0"/>
                </a:lnTo>
                <a:lnTo>
                  <a:pt x="406243" y="370189"/>
                </a:lnTo>
                <a:lnTo>
                  <a:pt x="0" y="3701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5" id="155"/>
          <p:cNvSpPr/>
          <p:nvPr/>
        </p:nvSpPr>
        <p:spPr>
          <a:xfrm flipH="false" flipV="false" rot="0">
            <a:off x="14993120" y="8472807"/>
            <a:ext cx="433980" cy="469803"/>
          </a:xfrm>
          <a:custGeom>
            <a:avLst/>
            <a:gdLst/>
            <a:ahLst/>
            <a:cxnLst/>
            <a:rect r="r" b="b" t="t" l="l"/>
            <a:pathLst>
              <a:path h="469803" w="433980">
                <a:moveTo>
                  <a:pt x="0" y="0"/>
                </a:moveTo>
                <a:lnTo>
                  <a:pt x="433980" y="0"/>
                </a:lnTo>
                <a:lnTo>
                  <a:pt x="433980" y="469802"/>
                </a:lnTo>
                <a:lnTo>
                  <a:pt x="0" y="46980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6" id="156"/>
          <p:cNvSpPr/>
          <p:nvPr/>
        </p:nvSpPr>
        <p:spPr>
          <a:xfrm flipH="false" flipV="false" rot="0">
            <a:off x="10930447" y="8566707"/>
            <a:ext cx="292472" cy="391719"/>
          </a:xfrm>
          <a:custGeom>
            <a:avLst/>
            <a:gdLst/>
            <a:ahLst/>
            <a:cxnLst/>
            <a:rect r="r" b="b" t="t" l="l"/>
            <a:pathLst>
              <a:path h="391719" w="292472">
                <a:moveTo>
                  <a:pt x="0" y="0"/>
                </a:moveTo>
                <a:lnTo>
                  <a:pt x="292471" y="0"/>
                </a:lnTo>
                <a:lnTo>
                  <a:pt x="292471" y="391719"/>
                </a:lnTo>
                <a:lnTo>
                  <a:pt x="0" y="39171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57" id="157"/>
          <p:cNvSpPr txBox="true"/>
          <p:nvPr/>
        </p:nvSpPr>
        <p:spPr>
          <a:xfrm rot="0">
            <a:off x="12143324" y="8589135"/>
            <a:ext cx="929578" cy="292983"/>
          </a:xfrm>
          <a:prstGeom prst="rect">
            <a:avLst/>
          </a:prstGeom>
        </p:spPr>
        <p:txBody>
          <a:bodyPr anchor="t" rtlCol="false" tIns="0" lIns="0" bIns="0" rIns="0">
            <a:spAutoFit/>
          </a:bodyPr>
          <a:lstStyle/>
          <a:p>
            <a:pPr algn="ctr">
              <a:lnSpc>
                <a:spcPts val="1112"/>
              </a:lnSpc>
            </a:pPr>
            <a:r>
              <a:rPr lang="en-US" sz="1112">
                <a:solidFill>
                  <a:srgbClr val="000000"/>
                </a:solidFill>
                <a:latin typeface="Bantayog"/>
                <a:ea typeface="Bantayog"/>
                <a:cs typeface="Bantayog"/>
                <a:sym typeface="Bantayog"/>
              </a:rPr>
              <a:t>mind</a:t>
            </a:r>
          </a:p>
          <a:p>
            <a:pPr algn="ctr">
              <a:lnSpc>
                <a:spcPts val="1112"/>
              </a:lnSpc>
            </a:pPr>
            <a:r>
              <a:rPr lang="en-US" sz="1112">
                <a:solidFill>
                  <a:srgbClr val="000000"/>
                </a:solidFill>
                <a:latin typeface="Bantayog"/>
                <a:ea typeface="Bantayog"/>
                <a:cs typeface="Bantayog"/>
                <a:sym typeface="Bantayog"/>
              </a:rPr>
              <a:t>reading</a:t>
            </a:r>
          </a:p>
        </p:txBody>
      </p:sp>
      <p:sp>
        <p:nvSpPr>
          <p:cNvPr name="TextBox 158" id="158"/>
          <p:cNvSpPr txBox="true"/>
          <p:nvPr/>
        </p:nvSpPr>
        <p:spPr>
          <a:xfrm rot="0">
            <a:off x="11095231" y="8620838"/>
            <a:ext cx="823880" cy="292983"/>
          </a:xfrm>
          <a:prstGeom prst="rect">
            <a:avLst/>
          </a:prstGeom>
        </p:spPr>
        <p:txBody>
          <a:bodyPr anchor="t" rtlCol="false" tIns="0" lIns="0" bIns="0" rIns="0">
            <a:spAutoFit/>
          </a:bodyPr>
          <a:lstStyle/>
          <a:p>
            <a:pPr algn="ctr">
              <a:lnSpc>
                <a:spcPts val="1112"/>
              </a:lnSpc>
            </a:pPr>
            <a:r>
              <a:rPr lang="en-US" sz="1112">
                <a:solidFill>
                  <a:srgbClr val="000000"/>
                </a:solidFill>
                <a:latin typeface="Bantayog"/>
                <a:ea typeface="Bantayog"/>
                <a:cs typeface="Bantayog"/>
                <a:sym typeface="Bantayog"/>
              </a:rPr>
              <a:t>fortune</a:t>
            </a:r>
          </a:p>
          <a:p>
            <a:pPr algn="ctr">
              <a:lnSpc>
                <a:spcPts val="1112"/>
              </a:lnSpc>
            </a:pPr>
            <a:r>
              <a:rPr lang="en-US" sz="1112">
                <a:solidFill>
                  <a:srgbClr val="000000"/>
                </a:solidFill>
                <a:latin typeface="Bantayog"/>
                <a:ea typeface="Bantayog"/>
                <a:cs typeface="Bantayog"/>
                <a:sym typeface="Bantayog"/>
              </a:rPr>
              <a:t>telling</a:t>
            </a:r>
          </a:p>
        </p:txBody>
      </p:sp>
      <p:sp>
        <p:nvSpPr>
          <p:cNvPr name="TextBox 159" id="159"/>
          <p:cNvSpPr txBox="true"/>
          <p:nvPr/>
        </p:nvSpPr>
        <p:spPr>
          <a:xfrm rot="0">
            <a:off x="13237093" y="8556980"/>
            <a:ext cx="823880" cy="292983"/>
          </a:xfrm>
          <a:prstGeom prst="rect">
            <a:avLst/>
          </a:prstGeom>
        </p:spPr>
        <p:txBody>
          <a:bodyPr anchor="t" rtlCol="false" tIns="0" lIns="0" bIns="0" rIns="0">
            <a:spAutoFit/>
          </a:bodyPr>
          <a:lstStyle/>
          <a:p>
            <a:pPr algn="ctr">
              <a:lnSpc>
                <a:spcPts val="1112"/>
              </a:lnSpc>
            </a:pPr>
            <a:r>
              <a:rPr lang="en-US" sz="1112">
                <a:solidFill>
                  <a:srgbClr val="000000"/>
                </a:solidFill>
                <a:latin typeface="Bantayog"/>
                <a:ea typeface="Bantayog"/>
                <a:cs typeface="Bantayog"/>
                <a:sym typeface="Bantayog"/>
              </a:rPr>
              <a:t>should</a:t>
            </a:r>
          </a:p>
          <a:p>
            <a:pPr algn="ctr">
              <a:lnSpc>
                <a:spcPts val="1112"/>
              </a:lnSpc>
            </a:pPr>
            <a:r>
              <a:rPr lang="en-US" sz="1112">
                <a:solidFill>
                  <a:srgbClr val="000000"/>
                </a:solidFill>
                <a:latin typeface="Bantayog"/>
                <a:ea typeface="Bantayog"/>
                <a:cs typeface="Bantayog"/>
                <a:sym typeface="Bantayog"/>
              </a:rPr>
              <a:t>statements</a:t>
            </a:r>
          </a:p>
        </p:txBody>
      </p:sp>
      <p:sp>
        <p:nvSpPr>
          <p:cNvPr name="TextBox 160" id="160"/>
          <p:cNvSpPr txBox="true"/>
          <p:nvPr/>
        </p:nvSpPr>
        <p:spPr>
          <a:xfrm rot="0">
            <a:off x="14321947" y="8638517"/>
            <a:ext cx="823880" cy="155857"/>
          </a:xfrm>
          <a:prstGeom prst="rect">
            <a:avLst/>
          </a:prstGeom>
        </p:spPr>
        <p:txBody>
          <a:bodyPr anchor="t" rtlCol="false" tIns="0" lIns="0" bIns="0" rIns="0">
            <a:spAutoFit/>
          </a:bodyPr>
          <a:lstStyle/>
          <a:p>
            <a:pPr algn="ctr">
              <a:lnSpc>
                <a:spcPts val="1112"/>
              </a:lnSpc>
            </a:pPr>
            <a:r>
              <a:rPr lang="en-US" sz="1112">
                <a:solidFill>
                  <a:srgbClr val="000000"/>
                </a:solidFill>
                <a:latin typeface="Bantayog"/>
                <a:ea typeface="Bantayog"/>
                <a:cs typeface="Bantayog"/>
                <a:sym typeface="Bantayog"/>
              </a:rPr>
              <a:t>blame</a:t>
            </a:r>
          </a:p>
        </p:txBody>
      </p:sp>
      <p:sp>
        <p:nvSpPr>
          <p:cNvPr name="TextBox 161" id="161"/>
          <p:cNvSpPr txBox="true"/>
          <p:nvPr/>
        </p:nvSpPr>
        <p:spPr>
          <a:xfrm rot="0">
            <a:off x="9929963" y="8581397"/>
            <a:ext cx="791784" cy="271673"/>
          </a:xfrm>
          <a:prstGeom prst="rect">
            <a:avLst/>
          </a:prstGeom>
        </p:spPr>
        <p:txBody>
          <a:bodyPr anchor="t" rtlCol="false" tIns="0" lIns="0" bIns="0" rIns="0">
            <a:spAutoFit/>
          </a:bodyPr>
          <a:lstStyle/>
          <a:p>
            <a:pPr algn="ctr">
              <a:lnSpc>
                <a:spcPts val="1069"/>
              </a:lnSpc>
            </a:pPr>
            <a:r>
              <a:rPr lang="en-US" sz="1069">
                <a:solidFill>
                  <a:srgbClr val="000000"/>
                </a:solidFill>
                <a:latin typeface="Bantayog"/>
                <a:ea typeface="Bantayog"/>
                <a:cs typeface="Bantayog"/>
                <a:sym typeface="Bantayog"/>
              </a:rPr>
              <a:t>mental </a:t>
            </a:r>
          </a:p>
          <a:p>
            <a:pPr algn="ctr">
              <a:lnSpc>
                <a:spcPts val="1069"/>
              </a:lnSpc>
            </a:pPr>
            <a:r>
              <a:rPr lang="en-US" sz="1069">
                <a:solidFill>
                  <a:srgbClr val="000000"/>
                </a:solidFill>
                <a:latin typeface="Bantayog"/>
                <a:ea typeface="Bantayog"/>
                <a:cs typeface="Bantayog"/>
                <a:sym typeface="Bantayog"/>
              </a:rPr>
              <a:t>filter</a:t>
            </a:r>
          </a:p>
        </p:txBody>
      </p:sp>
      <p:sp>
        <p:nvSpPr>
          <p:cNvPr name="TextBox 162" id="162"/>
          <p:cNvSpPr txBox="true"/>
          <p:nvPr/>
        </p:nvSpPr>
        <p:spPr>
          <a:xfrm rot="0">
            <a:off x="12095667" y="8998271"/>
            <a:ext cx="929578" cy="320441"/>
          </a:xfrm>
          <a:prstGeom prst="rect">
            <a:avLst/>
          </a:prstGeom>
        </p:spPr>
        <p:txBody>
          <a:bodyPr anchor="t" rtlCol="false" tIns="0" lIns="0" bIns="0" rIns="0">
            <a:spAutoFit/>
          </a:bodyPr>
          <a:lstStyle/>
          <a:p>
            <a:pPr algn="ctr">
              <a:lnSpc>
                <a:spcPts val="850"/>
              </a:lnSpc>
            </a:pPr>
            <a:r>
              <a:rPr lang="en-US" sz="850">
                <a:solidFill>
                  <a:srgbClr val="000000"/>
                </a:solidFill>
                <a:latin typeface="Nourd"/>
                <a:ea typeface="Nourd"/>
                <a:cs typeface="Nourd"/>
                <a:sym typeface="Nourd"/>
              </a:rPr>
              <a:t>Assuming you know what others are thinking.</a:t>
            </a:r>
          </a:p>
        </p:txBody>
      </p:sp>
      <p:sp>
        <p:nvSpPr>
          <p:cNvPr name="TextBox 163" id="163"/>
          <p:cNvSpPr txBox="true"/>
          <p:nvPr/>
        </p:nvSpPr>
        <p:spPr>
          <a:xfrm rot="0">
            <a:off x="10954300" y="9042235"/>
            <a:ext cx="929578" cy="214480"/>
          </a:xfrm>
          <a:prstGeom prst="rect">
            <a:avLst/>
          </a:prstGeom>
        </p:spPr>
        <p:txBody>
          <a:bodyPr anchor="t" rtlCol="false" tIns="0" lIns="0" bIns="0" rIns="0">
            <a:spAutoFit/>
          </a:bodyPr>
          <a:lstStyle/>
          <a:p>
            <a:pPr algn="ctr">
              <a:lnSpc>
                <a:spcPts val="850"/>
              </a:lnSpc>
            </a:pPr>
            <a:r>
              <a:rPr lang="en-US" sz="850">
                <a:solidFill>
                  <a:srgbClr val="000000"/>
                </a:solidFill>
                <a:latin typeface="Nourd"/>
                <a:ea typeface="Nourd"/>
                <a:cs typeface="Nourd"/>
                <a:sym typeface="Nourd"/>
              </a:rPr>
              <a:t>Thinking you can predict the future.</a:t>
            </a:r>
          </a:p>
        </p:txBody>
      </p:sp>
      <p:sp>
        <p:nvSpPr>
          <p:cNvPr name="TextBox 164" id="164"/>
          <p:cNvSpPr txBox="true"/>
          <p:nvPr/>
        </p:nvSpPr>
        <p:spPr>
          <a:xfrm rot="0">
            <a:off x="14305132" y="8953625"/>
            <a:ext cx="929578" cy="320441"/>
          </a:xfrm>
          <a:prstGeom prst="rect">
            <a:avLst/>
          </a:prstGeom>
        </p:spPr>
        <p:txBody>
          <a:bodyPr anchor="t" rtlCol="false" tIns="0" lIns="0" bIns="0" rIns="0">
            <a:spAutoFit/>
          </a:bodyPr>
          <a:lstStyle/>
          <a:p>
            <a:pPr algn="ctr">
              <a:lnSpc>
                <a:spcPts val="850"/>
              </a:lnSpc>
            </a:pPr>
            <a:r>
              <a:rPr lang="en-US" sz="850">
                <a:solidFill>
                  <a:srgbClr val="000000"/>
                </a:solidFill>
                <a:latin typeface="Nourd"/>
                <a:ea typeface="Nourd"/>
                <a:cs typeface="Nourd"/>
                <a:sym typeface="Nourd"/>
              </a:rPr>
              <a:t>Blaming others </a:t>
            </a:r>
          </a:p>
          <a:p>
            <a:pPr algn="ctr">
              <a:lnSpc>
                <a:spcPts val="850"/>
              </a:lnSpc>
            </a:pPr>
            <a:r>
              <a:rPr lang="en-US" sz="850">
                <a:solidFill>
                  <a:srgbClr val="000000"/>
                </a:solidFill>
                <a:latin typeface="Nourd"/>
                <a:ea typeface="Nourd"/>
                <a:cs typeface="Nourd"/>
                <a:sym typeface="Nourd"/>
              </a:rPr>
              <a:t>or yourself when that’s not fair.</a:t>
            </a:r>
          </a:p>
        </p:txBody>
      </p:sp>
      <p:sp>
        <p:nvSpPr>
          <p:cNvPr name="TextBox 165" id="165"/>
          <p:cNvSpPr txBox="true"/>
          <p:nvPr/>
        </p:nvSpPr>
        <p:spPr>
          <a:xfrm rot="0">
            <a:off x="13186037" y="8943752"/>
            <a:ext cx="929578" cy="409332"/>
          </a:xfrm>
          <a:prstGeom prst="rect">
            <a:avLst/>
          </a:prstGeom>
        </p:spPr>
        <p:txBody>
          <a:bodyPr anchor="t" rtlCol="false" tIns="0" lIns="0" bIns="0" rIns="0">
            <a:spAutoFit/>
          </a:bodyPr>
          <a:lstStyle/>
          <a:p>
            <a:pPr algn="ctr">
              <a:lnSpc>
                <a:spcPts val="785"/>
              </a:lnSpc>
            </a:pPr>
            <a:r>
              <a:rPr lang="en-US" sz="785">
                <a:solidFill>
                  <a:srgbClr val="000000"/>
                </a:solidFill>
                <a:latin typeface="Nourd"/>
                <a:ea typeface="Nourd"/>
                <a:cs typeface="Nourd"/>
                <a:sym typeface="Nourd"/>
              </a:rPr>
              <a:t>Shoulda, woulda, coulda!</a:t>
            </a:r>
          </a:p>
          <a:p>
            <a:pPr algn="ctr">
              <a:lnSpc>
                <a:spcPts val="785"/>
              </a:lnSpc>
            </a:pPr>
            <a:r>
              <a:rPr lang="en-US" sz="785">
                <a:solidFill>
                  <a:srgbClr val="000000"/>
                </a:solidFill>
                <a:latin typeface="Nourd"/>
                <a:ea typeface="Nourd"/>
                <a:cs typeface="Nourd"/>
                <a:sym typeface="Nourd"/>
              </a:rPr>
              <a:t>Stop ‘should’</a:t>
            </a:r>
          </a:p>
          <a:p>
            <a:pPr algn="ctr">
              <a:lnSpc>
                <a:spcPts val="785"/>
              </a:lnSpc>
            </a:pPr>
            <a:r>
              <a:rPr lang="en-US" sz="785">
                <a:solidFill>
                  <a:srgbClr val="000000"/>
                </a:solidFill>
                <a:latin typeface="Nourd"/>
                <a:ea typeface="Nourd"/>
                <a:cs typeface="Nourd"/>
                <a:sym typeface="Nourd"/>
              </a:rPr>
              <a:t>statements. </a:t>
            </a:r>
          </a:p>
        </p:txBody>
      </p:sp>
      <p:sp>
        <p:nvSpPr>
          <p:cNvPr name="TextBox 166" id="166"/>
          <p:cNvSpPr txBox="true"/>
          <p:nvPr/>
        </p:nvSpPr>
        <p:spPr>
          <a:xfrm rot="0">
            <a:off x="9896412" y="8976687"/>
            <a:ext cx="893365" cy="393015"/>
          </a:xfrm>
          <a:prstGeom prst="rect">
            <a:avLst/>
          </a:prstGeom>
        </p:spPr>
        <p:txBody>
          <a:bodyPr anchor="t" rtlCol="false" tIns="0" lIns="0" bIns="0" rIns="0">
            <a:spAutoFit/>
          </a:bodyPr>
          <a:lstStyle/>
          <a:p>
            <a:pPr algn="ctr">
              <a:lnSpc>
                <a:spcPts val="754"/>
              </a:lnSpc>
            </a:pPr>
            <a:r>
              <a:rPr lang="en-US" sz="754">
                <a:solidFill>
                  <a:srgbClr val="000000"/>
                </a:solidFill>
                <a:latin typeface="Nourd"/>
                <a:ea typeface="Nourd"/>
                <a:cs typeface="Nourd"/>
                <a:sym typeface="Nourd"/>
              </a:rPr>
              <a:t>Dwelling on the negatives and not counting the positives.</a:t>
            </a:r>
          </a:p>
        </p:txBody>
      </p:sp>
      <p:sp>
        <p:nvSpPr>
          <p:cNvPr name="Freeform 167" id="167"/>
          <p:cNvSpPr/>
          <p:nvPr/>
        </p:nvSpPr>
        <p:spPr>
          <a:xfrm flipH="false" flipV="false" rot="0">
            <a:off x="10423762" y="3563570"/>
            <a:ext cx="620392" cy="135711"/>
          </a:xfrm>
          <a:custGeom>
            <a:avLst/>
            <a:gdLst/>
            <a:ahLst/>
            <a:cxnLst/>
            <a:rect r="r" b="b" t="t" l="l"/>
            <a:pathLst>
              <a:path h="135711" w="620392">
                <a:moveTo>
                  <a:pt x="0" y="0"/>
                </a:moveTo>
                <a:lnTo>
                  <a:pt x="620392" y="0"/>
                </a:lnTo>
                <a:lnTo>
                  <a:pt x="620392" y="135710"/>
                </a:lnTo>
                <a:lnTo>
                  <a:pt x="0" y="1357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8" id="168"/>
          <p:cNvSpPr/>
          <p:nvPr/>
        </p:nvSpPr>
        <p:spPr>
          <a:xfrm flipH="false" flipV="false" rot="0">
            <a:off x="10423762" y="4903679"/>
            <a:ext cx="620392" cy="135711"/>
          </a:xfrm>
          <a:custGeom>
            <a:avLst/>
            <a:gdLst/>
            <a:ahLst/>
            <a:cxnLst/>
            <a:rect r="r" b="b" t="t" l="l"/>
            <a:pathLst>
              <a:path h="135711" w="620392">
                <a:moveTo>
                  <a:pt x="0" y="0"/>
                </a:moveTo>
                <a:lnTo>
                  <a:pt x="620392" y="0"/>
                </a:lnTo>
                <a:lnTo>
                  <a:pt x="620392" y="135711"/>
                </a:lnTo>
                <a:lnTo>
                  <a:pt x="0" y="1357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9" id="169"/>
          <p:cNvSpPr/>
          <p:nvPr/>
        </p:nvSpPr>
        <p:spPr>
          <a:xfrm flipH="false" flipV="false" rot="0">
            <a:off x="10423762" y="6573588"/>
            <a:ext cx="620392" cy="135711"/>
          </a:xfrm>
          <a:custGeom>
            <a:avLst/>
            <a:gdLst/>
            <a:ahLst/>
            <a:cxnLst/>
            <a:rect r="r" b="b" t="t" l="l"/>
            <a:pathLst>
              <a:path h="135711" w="620392">
                <a:moveTo>
                  <a:pt x="0" y="0"/>
                </a:moveTo>
                <a:lnTo>
                  <a:pt x="620392" y="0"/>
                </a:lnTo>
                <a:lnTo>
                  <a:pt x="620392" y="135710"/>
                </a:lnTo>
                <a:lnTo>
                  <a:pt x="0" y="1357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0" id="170"/>
          <p:cNvGrpSpPr/>
          <p:nvPr/>
        </p:nvGrpSpPr>
        <p:grpSpPr>
          <a:xfrm rot="0">
            <a:off x="8660528" y="8463454"/>
            <a:ext cx="1085066" cy="1085066"/>
            <a:chOff x="0" y="0"/>
            <a:chExt cx="812800" cy="812800"/>
          </a:xfrm>
        </p:grpSpPr>
        <p:sp>
          <p:nvSpPr>
            <p:cNvPr name="Freeform 171" id="17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172" id="172"/>
            <p:cNvSpPr txBox="true"/>
            <p:nvPr/>
          </p:nvSpPr>
          <p:spPr>
            <a:xfrm>
              <a:off x="76200" y="66675"/>
              <a:ext cx="660400" cy="669925"/>
            </a:xfrm>
            <a:prstGeom prst="rect">
              <a:avLst/>
            </a:prstGeom>
          </p:spPr>
          <p:txBody>
            <a:bodyPr anchor="ctr" rtlCol="false" tIns="50970" lIns="50970" bIns="50970" rIns="50970"/>
            <a:lstStyle/>
            <a:p>
              <a:pPr algn="ctr">
                <a:lnSpc>
                  <a:spcPts val="1451"/>
                </a:lnSpc>
              </a:pPr>
            </a:p>
          </p:txBody>
        </p:sp>
      </p:grpSp>
      <p:grpSp>
        <p:nvGrpSpPr>
          <p:cNvPr name="Group 173" id="173"/>
          <p:cNvGrpSpPr/>
          <p:nvPr/>
        </p:nvGrpSpPr>
        <p:grpSpPr>
          <a:xfrm rot="0">
            <a:off x="8753978" y="8907007"/>
            <a:ext cx="906737" cy="485931"/>
            <a:chOff x="0" y="0"/>
            <a:chExt cx="528386" cy="283168"/>
          </a:xfrm>
        </p:grpSpPr>
        <p:sp>
          <p:nvSpPr>
            <p:cNvPr name="Freeform 174" id="174"/>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75" id="175"/>
            <p:cNvSpPr txBox="true"/>
            <p:nvPr/>
          </p:nvSpPr>
          <p:spPr>
            <a:xfrm>
              <a:off x="0" y="-9525"/>
              <a:ext cx="528386" cy="292693"/>
            </a:xfrm>
            <a:prstGeom prst="rect">
              <a:avLst/>
            </a:prstGeom>
          </p:spPr>
          <p:txBody>
            <a:bodyPr anchor="ctr" rtlCol="false" tIns="50970" lIns="50970" bIns="50970" rIns="50970"/>
            <a:lstStyle/>
            <a:p>
              <a:pPr algn="ctr">
                <a:lnSpc>
                  <a:spcPts val="1451"/>
                </a:lnSpc>
              </a:pPr>
            </a:p>
          </p:txBody>
        </p:sp>
      </p:grpSp>
      <p:sp>
        <p:nvSpPr>
          <p:cNvPr name="TextBox 176" id="176"/>
          <p:cNvSpPr txBox="true"/>
          <p:nvPr/>
        </p:nvSpPr>
        <p:spPr>
          <a:xfrm rot="0">
            <a:off x="8753978" y="8706198"/>
            <a:ext cx="906737" cy="139479"/>
          </a:xfrm>
          <a:prstGeom prst="rect">
            <a:avLst/>
          </a:prstGeom>
        </p:spPr>
        <p:txBody>
          <a:bodyPr anchor="t" rtlCol="false" tIns="0" lIns="0" bIns="0" rIns="0">
            <a:spAutoFit/>
          </a:bodyPr>
          <a:lstStyle/>
          <a:p>
            <a:pPr algn="ctr">
              <a:lnSpc>
                <a:spcPts val="915"/>
              </a:lnSpc>
            </a:pPr>
            <a:r>
              <a:rPr lang="en-US" sz="915">
                <a:solidFill>
                  <a:srgbClr val="000000"/>
                </a:solidFill>
                <a:latin typeface="Bantayog"/>
                <a:ea typeface="Bantayog"/>
                <a:cs typeface="Bantayog"/>
                <a:sym typeface="Bantayog"/>
              </a:rPr>
              <a:t>Catastrophising</a:t>
            </a:r>
          </a:p>
        </p:txBody>
      </p:sp>
      <p:sp>
        <p:nvSpPr>
          <p:cNvPr name="TextBox 177" id="177"/>
          <p:cNvSpPr txBox="true"/>
          <p:nvPr/>
        </p:nvSpPr>
        <p:spPr>
          <a:xfrm rot="0">
            <a:off x="8770534" y="8999970"/>
            <a:ext cx="873625" cy="309531"/>
          </a:xfrm>
          <a:prstGeom prst="rect">
            <a:avLst/>
          </a:prstGeom>
        </p:spPr>
        <p:txBody>
          <a:bodyPr anchor="t" rtlCol="false" tIns="0" lIns="0" bIns="0" rIns="0">
            <a:spAutoFit/>
          </a:bodyPr>
          <a:lstStyle/>
          <a:p>
            <a:pPr algn="ctr">
              <a:lnSpc>
                <a:spcPts val="799"/>
              </a:lnSpc>
            </a:pPr>
            <a:r>
              <a:rPr lang="en-US" sz="799">
                <a:solidFill>
                  <a:srgbClr val="000000"/>
                </a:solidFill>
                <a:latin typeface="Nourd"/>
                <a:ea typeface="Nourd"/>
                <a:cs typeface="Nourd"/>
                <a:sym typeface="Nourd"/>
              </a:rPr>
              <a:t>Imagining the</a:t>
            </a:r>
            <a:r>
              <a:rPr lang="en-US" sz="799">
                <a:solidFill>
                  <a:srgbClr val="000000"/>
                </a:solidFill>
                <a:latin typeface="Nourd"/>
                <a:ea typeface="Nourd"/>
                <a:cs typeface="Nourd"/>
                <a:sym typeface="Nourd"/>
              </a:rPr>
              <a:t> </a:t>
            </a:r>
          </a:p>
          <a:p>
            <a:pPr algn="ctr">
              <a:lnSpc>
                <a:spcPts val="799"/>
              </a:lnSpc>
            </a:pPr>
            <a:r>
              <a:rPr lang="en-US" sz="799">
                <a:solidFill>
                  <a:srgbClr val="000000"/>
                </a:solidFill>
                <a:latin typeface="Nourd"/>
                <a:ea typeface="Nourd"/>
                <a:cs typeface="Nourd"/>
                <a:sym typeface="Nourd"/>
              </a:rPr>
              <a:t>worst possible thing to happen.</a:t>
            </a:r>
          </a:p>
        </p:txBody>
      </p:sp>
      <p:sp>
        <p:nvSpPr>
          <p:cNvPr name="Freeform 178" id="178"/>
          <p:cNvSpPr/>
          <p:nvPr/>
        </p:nvSpPr>
        <p:spPr>
          <a:xfrm flipH="true" flipV="false" rot="0">
            <a:off x="9500871" y="8869469"/>
            <a:ext cx="395541" cy="506293"/>
          </a:xfrm>
          <a:custGeom>
            <a:avLst/>
            <a:gdLst/>
            <a:ahLst/>
            <a:cxnLst/>
            <a:rect r="r" b="b" t="t" l="l"/>
            <a:pathLst>
              <a:path h="506293" w="395541">
                <a:moveTo>
                  <a:pt x="395541" y="0"/>
                </a:moveTo>
                <a:lnTo>
                  <a:pt x="0" y="0"/>
                </a:lnTo>
                <a:lnTo>
                  <a:pt x="0" y="506293"/>
                </a:lnTo>
                <a:lnTo>
                  <a:pt x="395541" y="506293"/>
                </a:lnTo>
                <a:lnTo>
                  <a:pt x="395541" y="0"/>
                </a:lnTo>
                <a:close/>
              </a:path>
            </a:pathLst>
          </a:custGeom>
          <a:blipFill>
            <a:blip r:embed="rId22"/>
            <a:stretch>
              <a:fillRect l="0" t="0" r="0" b="0"/>
            </a:stretch>
          </a:blipFill>
        </p:spPr>
      </p:sp>
      <p:sp>
        <p:nvSpPr>
          <p:cNvPr name="TextBox 179" id="179"/>
          <p:cNvSpPr txBox="true"/>
          <p:nvPr/>
        </p:nvSpPr>
        <p:spPr>
          <a:xfrm rot="0">
            <a:off x="2125581" y="1337627"/>
            <a:ext cx="9758297" cy="250699"/>
          </a:xfrm>
          <a:prstGeom prst="rect">
            <a:avLst/>
          </a:prstGeom>
        </p:spPr>
        <p:txBody>
          <a:bodyPr anchor="t" rtlCol="false" tIns="0" lIns="0" bIns="0" rIns="0">
            <a:spAutoFit/>
          </a:bodyPr>
          <a:lstStyle/>
          <a:p>
            <a:pPr algn="l">
              <a:lnSpc>
                <a:spcPts val="2105"/>
              </a:lnSpc>
            </a:pPr>
            <a:r>
              <a:rPr lang="en-US" sz="1394">
                <a:solidFill>
                  <a:srgbClr val="000000"/>
                </a:solidFill>
                <a:latin typeface="Playwrite US Modern"/>
                <a:ea typeface="Playwrite US Modern"/>
                <a:cs typeface="Playwrite US Modern"/>
                <a:sym typeface="Playwrite US Modern"/>
              </a:rPr>
              <a:t>Before you start, how do you feel? Rate your emotions out of 10.</a:t>
            </a:r>
          </a:p>
        </p:txBody>
      </p:sp>
      <p:sp>
        <p:nvSpPr>
          <p:cNvPr name="TextBox 180" id="180"/>
          <p:cNvSpPr txBox="true"/>
          <p:nvPr/>
        </p:nvSpPr>
        <p:spPr>
          <a:xfrm rot="0">
            <a:off x="2112276" y="7496081"/>
            <a:ext cx="9521618" cy="250699"/>
          </a:xfrm>
          <a:prstGeom prst="rect">
            <a:avLst/>
          </a:prstGeom>
        </p:spPr>
        <p:txBody>
          <a:bodyPr anchor="t" rtlCol="false" tIns="0" lIns="0" bIns="0" rIns="0">
            <a:spAutoFit/>
          </a:bodyPr>
          <a:lstStyle/>
          <a:p>
            <a:pPr algn="l">
              <a:lnSpc>
                <a:spcPts val="2105"/>
              </a:lnSpc>
            </a:pPr>
            <a:r>
              <a:rPr lang="en-US" sz="1394">
                <a:solidFill>
                  <a:srgbClr val="000000"/>
                </a:solidFill>
                <a:latin typeface="Playwrite US Modern"/>
                <a:ea typeface="Playwrite US Modern"/>
                <a:cs typeface="Playwrite US Modern"/>
                <a:sym typeface="Playwrite US Modern"/>
              </a:rPr>
              <a:t>Finished? Do you feel a little better? Rate your emotions out of 10 again.</a:t>
            </a:r>
          </a:p>
        </p:txBody>
      </p:sp>
      <p:grpSp>
        <p:nvGrpSpPr>
          <p:cNvPr name="Group 181" id="181"/>
          <p:cNvGrpSpPr/>
          <p:nvPr/>
        </p:nvGrpSpPr>
        <p:grpSpPr>
          <a:xfrm rot="0">
            <a:off x="2125581" y="7888736"/>
            <a:ext cx="13199981" cy="420026"/>
            <a:chOff x="0" y="0"/>
            <a:chExt cx="5577175" cy="177467"/>
          </a:xfrm>
        </p:grpSpPr>
        <p:sp>
          <p:nvSpPr>
            <p:cNvPr name="Freeform 182" id="182"/>
            <p:cNvSpPr/>
            <p:nvPr/>
          </p:nvSpPr>
          <p:spPr>
            <a:xfrm flipH="false" flipV="false" rot="0">
              <a:off x="0" y="0"/>
              <a:ext cx="5577175" cy="177467"/>
            </a:xfrm>
            <a:custGeom>
              <a:avLst/>
              <a:gdLst/>
              <a:ahLst/>
              <a:cxnLst/>
              <a:rect r="r" b="b" t="t" l="l"/>
              <a:pathLst>
                <a:path h="177467" w="5577175">
                  <a:moveTo>
                    <a:pt x="0" y="0"/>
                  </a:moveTo>
                  <a:lnTo>
                    <a:pt x="5577175" y="0"/>
                  </a:lnTo>
                  <a:lnTo>
                    <a:pt x="5577175" y="177467"/>
                  </a:lnTo>
                  <a:lnTo>
                    <a:pt x="0" y="177467"/>
                  </a:lnTo>
                  <a:close/>
                </a:path>
              </a:pathLst>
            </a:custGeom>
            <a:solidFill>
              <a:srgbClr val="C2E4BF">
                <a:alpha val="74902"/>
              </a:srgbClr>
            </a:solidFill>
          </p:spPr>
        </p:sp>
        <p:sp>
          <p:nvSpPr>
            <p:cNvPr name="TextBox 183" id="183"/>
            <p:cNvSpPr txBox="true"/>
            <p:nvPr/>
          </p:nvSpPr>
          <p:spPr>
            <a:xfrm>
              <a:off x="0" y="-19050"/>
              <a:ext cx="5577175" cy="196517"/>
            </a:xfrm>
            <a:prstGeom prst="rect">
              <a:avLst/>
            </a:prstGeom>
          </p:spPr>
          <p:txBody>
            <a:bodyPr anchor="ctr" rtlCol="false" tIns="46313" lIns="46313" bIns="46313" rIns="46313"/>
            <a:lstStyle/>
            <a:p>
              <a:pPr algn="ctr">
                <a:lnSpc>
                  <a:spcPts val="1318"/>
                </a:lnSpc>
              </a:pPr>
            </a:p>
          </p:txBody>
        </p:sp>
      </p:grpSp>
      <p:sp>
        <p:nvSpPr>
          <p:cNvPr name="TextBox 184" id="184"/>
          <p:cNvSpPr txBox="true"/>
          <p:nvPr/>
        </p:nvSpPr>
        <p:spPr>
          <a:xfrm rot="0">
            <a:off x="2272352" y="7962722"/>
            <a:ext cx="1440553" cy="252078"/>
          </a:xfrm>
          <a:prstGeom prst="rect">
            <a:avLst/>
          </a:prstGeom>
        </p:spPr>
        <p:txBody>
          <a:bodyPr anchor="t" rtlCol="false" tIns="0" lIns="0" bIns="0" rIns="0">
            <a:spAutoFit/>
          </a:bodyPr>
          <a:lstStyle/>
          <a:p>
            <a:pPr algn="l">
              <a:lnSpc>
                <a:spcPts val="1941"/>
              </a:lnSpc>
            </a:pPr>
            <a:r>
              <a:rPr lang="en-US" sz="1781">
                <a:solidFill>
                  <a:srgbClr val="000000"/>
                </a:solidFill>
                <a:latin typeface="Nourd"/>
                <a:ea typeface="Nourd"/>
                <a:cs typeface="Nourd"/>
                <a:sym typeface="Nourd"/>
              </a:rPr>
              <a:t>I am feeling</a:t>
            </a:r>
          </a:p>
        </p:txBody>
      </p:sp>
      <p:sp>
        <p:nvSpPr>
          <p:cNvPr name="TextBox 185" id="185"/>
          <p:cNvSpPr txBox="true"/>
          <p:nvPr/>
        </p:nvSpPr>
        <p:spPr>
          <a:xfrm rot="0">
            <a:off x="3712906" y="8014513"/>
            <a:ext cx="812692" cy="187524"/>
          </a:xfrm>
          <a:prstGeom prst="rect">
            <a:avLst/>
          </a:prstGeom>
        </p:spPr>
        <p:txBody>
          <a:bodyPr anchor="t" rtlCol="false" tIns="0" lIns="0" bIns="0" rIns="0">
            <a:spAutoFit/>
          </a:bodyPr>
          <a:lstStyle/>
          <a:p>
            <a:pPr algn="l">
              <a:lnSpc>
                <a:spcPts val="1479"/>
              </a:lnSpc>
            </a:pPr>
            <a:r>
              <a:rPr lang="en-US" sz="1357" b="true">
                <a:solidFill>
                  <a:srgbClr val="000000"/>
                </a:solidFill>
                <a:latin typeface="Nourd Bold"/>
                <a:ea typeface="Nourd Bold"/>
                <a:cs typeface="Nourd Bold"/>
                <a:sym typeface="Nourd Bold"/>
              </a:rPr>
              <a:t>SAD:  </a:t>
            </a:r>
          </a:p>
        </p:txBody>
      </p:sp>
      <p:sp>
        <p:nvSpPr>
          <p:cNvPr name="TextBox 186" id="186"/>
          <p:cNvSpPr txBox="true"/>
          <p:nvPr/>
        </p:nvSpPr>
        <p:spPr>
          <a:xfrm rot="0">
            <a:off x="5056215" y="8021003"/>
            <a:ext cx="1223633" cy="187524"/>
          </a:xfrm>
          <a:prstGeom prst="rect">
            <a:avLst/>
          </a:prstGeom>
        </p:spPr>
        <p:txBody>
          <a:bodyPr anchor="t" rtlCol="false" tIns="0" lIns="0" bIns="0" rIns="0">
            <a:spAutoFit/>
          </a:bodyPr>
          <a:lstStyle/>
          <a:p>
            <a:pPr algn="l">
              <a:lnSpc>
                <a:spcPts val="1479"/>
              </a:lnSpc>
            </a:pPr>
            <a:r>
              <a:rPr lang="en-US" sz="1357" b="true">
                <a:solidFill>
                  <a:srgbClr val="000000"/>
                </a:solidFill>
                <a:latin typeface="Nourd Bold"/>
                <a:ea typeface="Nourd Bold"/>
                <a:cs typeface="Nourd Bold"/>
                <a:sym typeface="Nourd Bold"/>
              </a:rPr>
              <a:t>ANGRY:</a:t>
            </a:r>
          </a:p>
        </p:txBody>
      </p:sp>
      <p:sp>
        <p:nvSpPr>
          <p:cNvPr name="TextBox 187" id="187"/>
          <p:cNvSpPr txBox="true"/>
          <p:nvPr/>
        </p:nvSpPr>
        <p:spPr>
          <a:xfrm rot="0">
            <a:off x="6633541" y="8026757"/>
            <a:ext cx="1223633" cy="187524"/>
          </a:xfrm>
          <a:prstGeom prst="rect">
            <a:avLst/>
          </a:prstGeom>
        </p:spPr>
        <p:txBody>
          <a:bodyPr anchor="t" rtlCol="false" tIns="0" lIns="0" bIns="0" rIns="0">
            <a:spAutoFit/>
          </a:bodyPr>
          <a:lstStyle/>
          <a:p>
            <a:pPr algn="l">
              <a:lnSpc>
                <a:spcPts val="1479"/>
              </a:lnSpc>
            </a:pPr>
            <a:r>
              <a:rPr lang="en-US" sz="1357" b="true">
                <a:solidFill>
                  <a:srgbClr val="000000"/>
                </a:solidFill>
                <a:latin typeface="Nourd Bold"/>
                <a:ea typeface="Nourd Bold"/>
                <a:cs typeface="Nourd Bold"/>
                <a:sym typeface="Nourd Bold"/>
              </a:rPr>
              <a:t>ANXIOUS:</a:t>
            </a:r>
          </a:p>
        </p:txBody>
      </p:sp>
      <p:sp>
        <p:nvSpPr>
          <p:cNvPr name="TextBox 188" id="188"/>
          <p:cNvSpPr txBox="true"/>
          <p:nvPr/>
        </p:nvSpPr>
        <p:spPr>
          <a:xfrm rot="0">
            <a:off x="8368529" y="8014513"/>
            <a:ext cx="1438607"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EMBARRASSED:</a:t>
            </a:r>
          </a:p>
        </p:txBody>
      </p:sp>
      <p:sp>
        <p:nvSpPr>
          <p:cNvPr name="TextBox 189" id="189"/>
          <p:cNvSpPr txBox="true"/>
          <p:nvPr/>
        </p:nvSpPr>
        <p:spPr>
          <a:xfrm rot="0">
            <a:off x="10447061" y="8014513"/>
            <a:ext cx="1438040"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FRUSTRATED:</a:t>
            </a:r>
          </a:p>
        </p:txBody>
      </p:sp>
      <p:sp>
        <p:nvSpPr>
          <p:cNvPr name="TextBox 190" id="190"/>
          <p:cNvSpPr txBox="true"/>
          <p:nvPr/>
        </p:nvSpPr>
        <p:spPr>
          <a:xfrm rot="0">
            <a:off x="12415718" y="8027977"/>
            <a:ext cx="909816"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GUILTY:</a:t>
            </a:r>
          </a:p>
        </p:txBody>
      </p:sp>
      <p:sp>
        <p:nvSpPr>
          <p:cNvPr name="TextBox 191" id="191"/>
          <p:cNvSpPr txBox="true"/>
          <p:nvPr/>
        </p:nvSpPr>
        <p:spPr>
          <a:xfrm rot="0">
            <a:off x="13856151" y="8027977"/>
            <a:ext cx="1136969" cy="180551"/>
          </a:xfrm>
          <a:prstGeom prst="rect">
            <a:avLst/>
          </a:prstGeom>
        </p:spPr>
        <p:txBody>
          <a:bodyPr anchor="t" rtlCol="false" tIns="0" lIns="0" bIns="0" rIns="0">
            <a:spAutoFit/>
          </a:bodyPr>
          <a:lstStyle/>
          <a:p>
            <a:pPr algn="l">
              <a:lnSpc>
                <a:spcPts val="1476"/>
              </a:lnSpc>
            </a:pPr>
            <a:r>
              <a:rPr lang="en-US" sz="1354" b="true">
                <a:solidFill>
                  <a:srgbClr val="000000"/>
                </a:solidFill>
                <a:latin typeface="Nourd Bold"/>
                <a:ea typeface="Nourd Bold"/>
                <a:cs typeface="Nourd Bold"/>
                <a:sym typeface="Nourd Bold"/>
              </a:rPr>
              <a:t>NERVOUS:</a:t>
            </a:r>
          </a:p>
        </p:txBody>
      </p:sp>
      <p:sp>
        <p:nvSpPr>
          <p:cNvPr name="Freeform 192" id="192"/>
          <p:cNvSpPr/>
          <p:nvPr/>
        </p:nvSpPr>
        <p:spPr>
          <a:xfrm flipH="false" flipV="false" rot="0">
            <a:off x="3121158" y="2294810"/>
            <a:ext cx="3232392" cy="664110"/>
          </a:xfrm>
          <a:custGeom>
            <a:avLst/>
            <a:gdLst/>
            <a:ahLst/>
            <a:cxnLst/>
            <a:rect r="r" b="b" t="t" l="l"/>
            <a:pathLst>
              <a:path h="664110" w="3232392">
                <a:moveTo>
                  <a:pt x="0" y="0"/>
                </a:moveTo>
                <a:lnTo>
                  <a:pt x="3232392" y="0"/>
                </a:lnTo>
                <a:lnTo>
                  <a:pt x="3232392" y="664110"/>
                </a:lnTo>
                <a:lnTo>
                  <a:pt x="0" y="66411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193" id="193"/>
          <p:cNvSpPr txBox="true"/>
          <p:nvPr/>
        </p:nvSpPr>
        <p:spPr>
          <a:xfrm rot="0">
            <a:off x="3171062" y="2504771"/>
            <a:ext cx="3291968" cy="225137"/>
          </a:xfrm>
          <a:prstGeom prst="rect">
            <a:avLst/>
          </a:prstGeom>
        </p:spPr>
        <p:txBody>
          <a:bodyPr anchor="t" rtlCol="false" tIns="0" lIns="0" bIns="0" rIns="0">
            <a:spAutoFit/>
          </a:bodyPr>
          <a:lstStyle/>
          <a:p>
            <a:pPr algn="ctr">
              <a:lnSpc>
                <a:spcPts val="1616"/>
              </a:lnSpc>
            </a:pPr>
            <a:r>
              <a:rPr lang="en-US" sz="1358" spc="256">
                <a:solidFill>
                  <a:srgbClr val="000000"/>
                </a:solidFill>
                <a:latin typeface="Bernoru"/>
                <a:ea typeface="Bernoru"/>
                <a:cs typeface="Bernoru"/>
                <a:sym typeface="Bernoru"/>
              </a:rPr>
              <a:t>WHAT’S YOUR THOUGHT?</a:t>
            </a:r>
          </a:p>
        </p:txBody>
      </p:sp>
      <p:sp>
        <p:nvSpPr>
          <p:cNvPr name="Freeform 194" id="194"/>
          <p:cNvSpPr/>
          <p:nvPr/>
        </p:nvSpPr>
        <p:spPr>
          <a:xfrm flipH="false" flipV="false" rot="0">
            <a:off x="7830955" y="2294810"/>
            <a:ext cx="2386732" cy="490365"/>
          </a:xfrm>
          <a:custGeom>
            <a:avLst/>
            <a:gdLst/>
            <a:ahLst/>
            <a:cxnLst/>
            <a:rect r="r" b="b" t="t" l="l"/>
            <a:pathLst>
              <a:path h="490365" w="2386732">
                <a:moveTo>
                  <a:pt x="0" y="0"/>
                </a:moveTo>
                <a:lnTo>
                  <a:pt x="2386733" y="0"/>
                </a:lnTo>
                <a:lnTo>
                  <a:pt x="2386733" y="490365"/>
                </a:lnTo>
                <a:lnTo>
                  <a:pt x="0" y="49036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95" id="195"/>
          <p:cNvSpPr/>
          <p:nvPr/>
        </p:nvSpPr>
        <p:spPr>
          <a:xfrm flipH="false" flipV="false" rot="0">
            <a:off x="11692768" y="2241086"/>
            <a:ext cx="3303430" cy="678705"/>
          </a:xfrm>
          <a:custGeom>
            <a:avLst/>
            <a:gdLst/>
            <a:ahLst/>
            <a:cxnLst/>
            <a:rect r="r" b="b" t="t" l="l"/>
            <a:pathLst>
              <a:path h="678705" w="3303430">
                <a:moveTo>
                  <a:pt x="0" y="0"/>
                </a:moveTo>
                <a:lnTo>
                  <a:pt x="3303430" y="0"/>
                </a:lnTo>
                <a:lnTo>
                  <a:pt x="3303430" y="678704"/>
                </a:lnTo>
                <a:lnTo>
                  <a:pt x="0" y="67870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196" id="196"/>
          <p:cNvSpPr txBox="true"/>
          <p:nvPr/>
        </p:nvSpPr>
        <p:spPr>
          <a:xfrm rot="0">
            <a:off x="8030136" y="2318777"/>
            <a:ext cx="1988371" cy="428244"/>
          </a:xfrm>
          <a:prstGeom prst="rect">
            <a:avLst/>
          </a:prstGeom>
        </p:spPr>
        <p:txBody>
          <a:bodyPr anchor="t" rtlCol="false" tIns="0" lIns="0" bIns="0" rIns="0">
            <a:spAutoFit/>
          </a:bodyPr>
          <a:lstStyle/>
          <a:p>
            <a:pPr algn="ctr">
              <a:lnSpc>
                <a:spcPts val="1611"/>
              </a:lnSpc>
            </a:pPr>
            <a:r>
              <a:rPr lang="en-US" sz="1354" spc="255">
                <a:solidFill>
                  <a:srgbClr val="000000"/>
                </a:solidFill>
                <a:latin typeface="Bernoru"/>
                <a:ea typeface="Bernoru"/>
                <a:cs typeface="Bernoru"/>
                <a:sym typeface="Bernoru"/>
              </a:rPr>
              <a:t>COGNITIVE DISTORTIONS?</a:t>
            </a:r>
          </a:p>
        </p:txBody>
      </p:sp>
      <p:sp>
        <p:nvSpPr>
          <p:cNvPr name="TextBox 197" id="197"/>
          <p:cNvSpPr txBox="true"/>
          <p:nvPr/>
        </p:nvSpPr>
        <p:spPr>
          <a:xfrm rot="0">
            <a:off x="11728433" y="2348478"/>
            <a:ext cx="3281900" cy="428244"/>
          </a:xfrm>
          <a:prstGeom prst="rect">
            <a:avLst/>
          </a:prstGeom>
        </p:spPr>
        <p:txBody>
          <a:bodyPr anchor="t" rtlCol="false" tIns="0" lIns="0" bIns="0" rIns="0">
            <a:spAutoFit/>
          </a:bodyPr>
          <a:lstStyle/>
          <a:p>
            <a:pPr algn="ctr">
              <a:lnSpc>
                <a:spcPts val="1611"/>
              </a:lnSpc>
            </a:pPr>
            <a:r>
              <a:rPr lang="en-US" sz="1354" spc="255">
                <a:solidFill>
                  <a:srgbClr val="000000"/>
                </a:solidFill>
                <a:latin typeface="Bernoru"/>
                <a:ea typeface="Bernoru"/>
                <a:cs typeface="Bernoru"/>
                <a:sym typeface="Bernoru"/>
              </a:rPr>
              <a:t>WHAT’S YOUR </a:t>
            </a:r>
          </a:p>
          <a:p>
            <a:pPr algn="ctr">
              <a:lnSpc>
                <a:spcPts val="1611"/>
              </a:lnSpc>
            </a:pPr>
            <a:r>
              <a:rPr lang="en-US" sz="1354" spc="255">
                <a:solidFill>
                  <a:srgbClr val="000000"/>
                </a:solidFill>
                <a:latin typeface="Bernoru"/>
                <a:ea typeface="Bernoru"/>
                <a:cs typeface="Bernoru"/>
                <a:sym typeface="Bernoru"/>
              </a:rPr>
              <a:t>MORE HELPFUL THOUGHT?</a:t>
            </a:r>
          </a:p>
        </p:txBody>
      </p:sp>
      <p:sp>
        <p:nvSpPr>
          <p:cNvPr name="AutoShape 198" id="198"/>
          <p:cNvSpPr/>
          <p:nvPr/>
        </p:nvSpPr>
        <p:spPr>
          <a:xfrm>
            <a:off x="4179770" y="1995874"/>
            <a:ext cx="452281" cy="0"/>
          </a:xfrm>
          <a:prstGeom prst="line">
            <a:avLst/>
          </a:prstGeom>
          <a:ln cap="flat" w="9525">
            <a:solidFill>
              <a:srgbClr val="000000"/>
            </a:solidFill>
            <a:prstDash val="solid"/>
            <a:headEnd type="none" len="sm" w="sm"/>
            <a:tailEnd type="none" len="sm" w="sm"/>
          </a:ln>
        </p:spPr>
      </p:sp>
      <p:sp>
        <p:nvSpPr>
          <p:cNvPr name="AutoShape 199" id="199"/>
          <p:cNvSpPr/>
          <p:nvPr/>
        </p:nvSpPr>
        <p:spPr>
          <a:xfrm>
            <a:off x="5803464" y="1989421"/>
            <a:ext cx="452281" cy="0"/>
          </a:xfrm>
          <a:prstGeom prst="line">
            <a:avLst/>
          </a:prstGeom>
          <a:ln cap="flat" w="9525">
            <a:solidFill>
              <a:srgbClr val="000000"/>
            </a:solidFill>
            <a:prstDash val="solid"/>
            <a:headEnd type="none" len="sm" w="sm"/>
            <a:tailEnd type="none" len="sm" w="sm"/>
          </a:ln>
        </p:spPr>
      </p:sp>
      <p:sp>
        <p:nvSpPr>
          <p:cNvPr name="AutoShape 200" id="200"/>
          <p:cNvSpPr/>
          <p:nvPr/>
        </p:nvSpPr>
        <p:spPr>
          <a:xfrm>
            <a:off x="7580712" y="1989421"/>
            <a:ext cx="452281" cy="0"/>
          </a:xfrm>
          <a:prstGeom prst="line">
            <a:avLst/>
          </a:prstGeom>
          <a:ln cap="flat" w="9525">
            <a:solidFill>
              <a:srgbClr val="000000"/>
            </a:solidFill>
            <a:prstDash val="solid"/>
            <a:headEnd type="none" len="sm" w="sm"/>
            <a:tailEnd type="none" len="sm" w="sm"/>
          </a:ln>
        </p:spPr>
      </p:sp>
      <p:sp>
        <p:nvSpPr>
          <p:cNvPr name="AutoShape 201" id="201"/>
          <p:cNvSpPr/>
          <p:nvPr/>
        </p:nvSpPr>
        <p:spPr>
          <a:xfrm>
            <a:off x="9771404" y="1971794"/>
            <a:ext cx="452281" cy="0"/>
          </a:xfrm>
          <a:prstGeom prst="line">
            <a:avLst/>
          </a:prstGeom>
          <a:ln cap="flat" w="9525">
            <a:solidFill>
              <a:srgbClr val="000000"/>
            </a:solidFill>
            <a:prstDash val="solid"/>
            <a:headEnd type="none" len="sm" w="sm"/>
            <a:tailEnd type="none" len="sm" w="sm"/>
          </a:ln>
        </p:spPr>
      </p:sp>
      <p:sp>
        <p:nvSpPr>
          <p:cNvPr name="AutoShape 202" id="202"/>
          <p:cNvSpPr/>
          <p:nvPr/>
        </p:nvSpPr>
        <p:spPr>
          <a:xfrm>
            <a:off x="11666940" y="1971794"/>
            <a:ext cx="452281" cy="0"/>
          </a:xfrm>
          <a:prstGeom prst="line">
            <a:avLst/>
          </a:prstGeom>
          <a:ln cap="flat" w="9525">
            <a:solidFill>
              <a:srgbClr val="000000"/>
            </a:solidFill>
            <a:prstDash val="solid"/>
            <a:headEnd type="none" len="sm" w="sm"/>
            <a:tailEnd type="none" len="sm" w="sm"/>
          </a:ln>
        </p:spPr>
      </p:sp>
      <p:sp>
        <p:nvSpPr>
          <p:cNvPr name="AutoShape 203" id="203"/>
          <p:cNvSpPr/>
          <p:nvPr/>
        </p:nvSpPr>
        <p:spPr>
          <a:xfrm>
            <a:off x="13151167" y="1961754"/>
            <a:ext cx="452281" cy="0"/>
          </a:xfrm>
          <a:prstGeom prst="line">
            <a:avLst/>
          </a:prstGeom>
          <a:ln cap="flat" w="9525">
            <a:solidFill>
              <a:srgbClr val="000000"/>
            </a:solidFill>
            <a:prstDash val="solid"/>
            <a:headEnd type="none" len="sm" w="sm"/>
            <a:tailEnd type="none" len="sm" w="sm"/>
          </a:ln>
        </p:spPr>
      </p:sp>
      <p:sp>
        <p:nvSpPr>
          <p:cNvPr name="AutoShape 204" id="204"/>
          <p:cNvSpPr/>
          <p:nvPr/>
        </p:nvSpPr>
        <p:spPr>
          <a:xfrm>
            <a:off x="14806178" y="1981083"/>
            <a:ext cx="452281" cy="0"/>
          </a:xfrm>
          <a:prstGeom prst="line">
            <a:avLst/>
          </a:prstGeom>
          <a:ln cap="flat" w="9525">
            <a:solidFill>
              <a:srgbClr val="000000"/>
            </a:solidFill>
            <a:prstDash val="solid"/>
            <a:headEnd type="none" len="sm" w="sm"/>
            <a:tailEnd type="none" len="sm" w="sm"/>
          </a:ln>
        </p:spPr>
      </p:sp>
      <p:sp>
        <p:nvSpPr>
          <p:cNvPr name="AutoShape 205" id="205"/>
          <p:cNvSpPr/>
          <p:nvPr/>
        </p:nvSpPr>
        <p:spPr>
          <a:xfrm>
            <a:off x="4179770" y="8188610"/>
            <a:ext cx="452281" cy="0"/>
          </a:xfrm>
          <a:prstGeom prst="line">
            <a:avLst/>
          </a:prstGeom>
          <a:ln cap="flat" w="9525">
            <a:solidFill>
              <a:srgbClr val="000000"/>
            </a:solidFill>
            <a:prstDash val="solid"/>
            <a:headEnd type="none" len="sm" w="sm"/>
            <a:tailEnd type="none" len="sm" w="sm"/>
          </a:ln>
        </p:spPr>
      </p:sp>
      <p:sp>
        <p:nvSpPr>
          <p:cNvPr name="AutoShape 206" id="206"/>
          <p:cNvSpPr/>
          <p:nvPr/>
        </p:nvSpPr>
        <p:spPr>
          <a:xfrm>
            <a:off x="5803464" y="8188610"/>
            <a:ext cx="452281" cy="0"/>
          </a:xfrm>
          <a:prstGeom prst="line">
            <a:avLst/>
          </a:prstGeom>
          <a:ln cap="flat" w="9525">
            <a:solidFill>
              <a:srgbClr val="000000"/>
            </a:solidFill>
            <a:prstDash val="solid"/>
            <a:headEnd type="none" len="sm" w="sm"/>
            <a:tailEnd type="none" len="sm" w="sm"/>
          </a:ln>
        </p:spPr>
      </p:sp>
      <p:sp>
        <p:nvSpPr>
          <p:cNvPr name="AutoShape 207" id="207"/>
          <p:cNvSpPr/>
          <p:nvPr/>
        </p:nvSpPr>
        <p:spPr>
          <a:xfrm>
            <a:off x="7580712" y="8188610"/>
            <a:ext cx="452281" cy="0"/>
          </a:xfrm>
          <a:prstGeom prst="line">
            <a:avLst/>
          </a:prstGeom>
          <a:ln cap="flat" w="9525">
            <a:solidFill>
              <a:srgbClr val="000000"/>
            </a:solidFill>
            <a:prstDash val="solid"/>
            <a:headEnd type="none" len="sm" w="sm"/>
            <a:tailEnd type="none" len="sm" w="sm"/>
          </a:ln>
        </p:spPr>
      </p:sp>
      <p:sp>
        <p:nvSpPr>
          <p:cNvPr name="AutoShape 208" id="208"/>
          <p:cNvSpPr/>
          <p:nvPr/>
        </p:nvSpPr>
        <p:spPr>
          <a:xfrm>
            <a:off x="9771404" y="8170983"/>
            <a:ext cx="452281" cy="0"/>
          </a:xfrm>
          <a:prstGeom prst="line">
            <a:avLst/>
          </a:prstGeom>
          <a:ln cap="flat" w="9525">
            <a:solidFill>
              <a:srgbClr val="000000"/>
            </a:solidFill>
            <a:prstDash val="solid"/>
            <a:headEnd type="none" len="sm" w="sm"/>
            <a:tailEnd type="none" len="sm" w="sm"/>
          </a:ln>
        </p:spPr>
      </p:sp>
      <p:sp>
        <p:nvSpPr>
          <p:cNvPr name="AutoShape 209" id="209"/>
          <p:cNvSpPr/>
          <p:nvPr/>
        </p:nvSpPr>
        <p:spPr>
          <a:xfrm>
            <a:off x="11666940" y="8170983"/>
            <a:ext cx="452281" cy="0"/>
          </a:xfrm>
          <a:prstGeom prst="line">
            <a:avLst/>
          </a:prstGeom>
          <a:ln cap="flat" w="9525">
            <a:solidFill>
              <a:srgbClr val="000000"/>
            </a:solidFill>
            <a:prstDash val="solid"/>
            <a:headEnd type="none" len="sm" w="sm"/>
            <a:tailEnd type="none" len="sm" w="sm"/>
          </a:ln>
        </p:spPr>
      </p:sp>
      <p:sp>
        <p:nvSpPr>
          <p:cNvPr name="AutoShape 210" id="210"/>
          <p:cNvSpPr/>
          <p:nvPr/>
        </p:nvSpPr>
        <p:spPr>
          <a:xfrm>
            <a:off x="13151167" y="8160944"/>
            <a:ext cx="452281" cy="0"/>
          </a:xfrm>
          <a:prstGeom prst="line">
            <a:avLst/>
          </a:prstGeom>
          <a:ln cap="flat" w="9525">
            <a:solidFill>
              <a:srgbClr val="000000"/>
            </a:solidFill>
            <a:prstDash val="solid"/>
            <a:headEnd type="none" len="sm" w="sm"/>
            <a:tailEnd type="none" len="sm" w="sm"/>
          </a:ln>
        </p:spPr>
      </p:sp>
      <p:sp>
        <p:nvSpPr>
          <p:cNvPr name="AutoShape 211" id="211"/>
          <p:cNvSpPr/>
          <p:nvPr/>
        </p:nvSpPr>
        <p:spPr>
          <a:xfrm>
            <a:off x="14806178" y="8180272"/>
            <a:ext cx="452281" cy="0"/>
          </a:xfrm>
          <a:prstGeom prst="line">
            <a:avLst/>
          </a:prstGeom>
          <a:ln cap="flat" w="9525">
            <a:solidFill>
              <a:srgbClr val="000000"/>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400598" y="223469"/>
            <a:ext cx="17611654" cy="9824483"/>
          </a:xfrm>
          <a:custGeom>
            <a:avLst/>
            <a:gdLst/>
            <a:ahLst/>
            <a:cxnLst/>
            <a:rect r="r" b="b" t="t" l="l"/>
            <a:pathLst>
              <a:path h="9824483" w="17611654">
                <a:moveTo>
                  <a:pt x="0" y="0"/>
                </a:moveTo>
                <a:lnTo>
                  <a:pt x="17611654" y="0"/>
                </a:lnTo>
                <a:lnTo>
                  <a:pt x="17611654" y="9824483"/>
                </a:lnTo>
                <a:lnTo>
                  <a:pt x="0" y="9824483"/>
                </a:lnTo>
                <a:lnTo>
                  <a:pt x="0" y="0"/>
                </a:lnTo>
                <a:close/>
              </a:path>
            </a:pathLst>
          </a:custGeom>
          <a:blipFill>
            <a:blip r:embed="rId4"/>
            <a:stretch>
              <a:fillRect l="0" t="-11874" r="0" b="-20331"/>
            </a:stretch>
          </a:blipFill>
        </p:spPr>
      </p:sp>
      <p:grpSp>
        <p:nvGrpSpPr>
          <p:cNvPr name="Group 10" id="10"/>
          <p:cNvGrpSpPr/>
          <p:nvPr/>
        </p:nvGrpSpPr>
        <p:grpSpPr>
          <a:xfrm rot="0">
            <a:off x="1507809" y="1272856"/>
            <a:ext cx="7672208" cy="8479351"/>
            <a:chOff x="0" y="0"/>
            <a:chExt cx="3061719" cy="3383822"/>
          </a:xfrm>
        </p:grpSpPr>
        <p:sp>
          <p:nvSpPr>
            <p:cNvPr name="Freeform 11" id="11"/>
            <p:cNvSpPr/>
            <p:nvPr/>
          </p:nvSpPr>
          <p:spPr>
            <a:xfrm flipH="false" flipV="false" rot="0">
              <a:off x="0" y="0"/>
              <a:ext cx="3061719" cy="3383823"/>
            </a:xfrm>
            <a:custGeom>
              <a:avLst/>
              <a:gdLst/>
              <a:ahLst/>
              <a:cxnLst/>
              <a:rect r="r" b="b" t="t" l="l"/>
              <a:pathLst>
                <a:path h="3383823" w="3061719">
                  <a:moveTo>
                    <a:pt x="37336" y="0"/>
                  </a:moveTo>
                  <a:lnTo>
                    <a:pt x="3024383" y="0"/>
                  </a:lnTo>
                  <a:cubicBezTo>
                    <a:pt x="3045003" y="0"/>
                    <a:pt x="3061719" y="16716"/>
                    <a:pt x="3061719" y="37336"/>
                  </a:cubicBezTo>
                  <a:lnTo>
                    <a:pt x="3061719" y="3346486"/>
                  </a:lnTo>
                  <a:cubicBezTo>
                    <a:pt x="3061719" y="3356389"/>
                    <a:pt x="3057785" y="3365885"/>
                    <a:pt x="3050783" y="3372887"/>
                  </a:cubicBezTo>
                  <a:cubicBezTo>
                    <a:pt x="3043781" y="3379889"/>
                    <a:pt x="3034285" y="3383823"/>
                    <a:pt x="3024383" y="3383823"/>
                  </a:cubicBezTo>
                  <a:lnTo>
                    <a:pt x="37336" y="3383823"/>
                  </a:lnTo>
                  <a:cubicBezTo>
                    <a:pt x="27434" y="3383823"/>
                    <a:pt x="17937" y="3379889"/>
                    <a:pt x="10936" y="3372887"/>
                  </a:cubicBezTo>
                  <a:cubicBezTo>
                    <a:pt x="3934" y="3365885"/>
                    <a:pt x="0" y="3356389"/>
                    <a:pt x="0" y="3346486"/>
                  </a:cubicBezTo>
                  <a:lnTo>
                    <a:pt x="0" y="37336"/>
                  </a:lnTo>
                  <a:cubicBezTo>
                    <a:pt x="0" y="27434"/>
                    <a:pt x="3934" y="17937"/>
                    <a:pt x="10936" y="10936"/>
                  </a:cubicBezTo>
                  <a:cubicBezTo>
                    <a:pt x="17937" y="3934"/>
                    <a:pt x="27434" y="0"/>
                    <a:pt x="37336" y="0"/>
                  </a:cubicBezTo>
                  <a:close/>
                </a:path>
              </a:pathLst>
            </a:custGeom>
            <a:solidFill>
              <a:srgbClr val="BFE2E4"/>
            </a:solidFill>
          </p:spPr>
        </p:sp>
        <p:sp>
          <p:nvSpPr>
            <p:cNvPr name="TextBox 12" id="12"/>
            <p:cNvSpPr txBox="true"/>
            <p:nvPr/>
          </p:nvSpPr>
          <p:spPr>
            <a:xfrm>
              <a:off x="0" y="-9525"/>
              <a:ext cx="3061719" cy="3393347"/>
            </a:xfrm>
            <a:prstGeom prst="rect">
              <a:avLst/>
            </a:prstGeom>
          </p:spPr>
          <p:txBody>
            <a:bodyPr anchor="ctr" rtlCol="false" tIns="49076" lIns="49076" bIns="49076" rIns="49076"/>
            <a:lstStyle/>
            <a:p>
              <a:pPr algn="ctr">
                <a:lnSpc>
                  <a:spcPts val="1451"/>
                </a:lnSpc>
              </a:pPr>
            </a:p>
          </p:txBody>
        </p:sp>
      </p:grpSp>
      <p:grpSp>
        <p:nvGrpSpPr>
          <p:cNvPr name="Group 13" id="13"/>
          <p:cNvGrpSpPr/>
          <p:nvPr/>
        </p:nvGrpSpPr>
        <p:grpSpPr>
          <a:xfrm rot="0">
            <a:off x="1820733" y="3805753"/>
            <a:ext cx="2904926" cy="4666055"/>
            <a:chOff x="0" y="0"/>
            <a:chExt cx="637108" cy="1023359"/>
          </a:xfrm>
        </p:grpSpPr>
        <p:sp>
          <p:nvSpPr>
            <p:cNvPr name="Freeform 14" id="14"/>
            <p:cNvSpPr/>
            <p:nvPr/>
          </p:nvSpPr>
          <p:spPr>
            <a:xfrm flipH="false" flipV="false" rot="0">
              <a:off x="0" y="0"/>
              <a:ext cx="637108" cy="1023359"/>
            </a:xfrm>
            <a:custGeom>
              <a:avLst/>
              <a:gdLst/>
              <a:ahLst/>
              <a:cxnLst/>
              <a:rect r="r" b="b" t="t" l="l"/>
              <a:pathLst>
                <a:path h="1023359" w="637108">
                  <a:moveTo>
                    <a:pt x="49138" y="0"/>
                  </a:moveTo>
                  <a:lnTo>
                    <a:pt x="587970" y="0"/>
                  </a:lnTo>
                  <a:cubicBezTo>
                    <a:pt x="615108" y="0"/>
                    <a:pt x="637108" y="22000"/>
                    <a:pt x="637108" y="49138"/>
                  </a:cubicBezTo>
                  <a:lnTo>
                    <a:pt x="637108" y="974220"/>
                  </a:lnTo>
                  <a:cubicBezTo>
                    <a:pt x="637108" y="987253"/>
                    <a:pt x="631931" y="999751"/>
                    <a:pt x="622716" y="1008967"/>
                  </a:cubicBezTo>
                  <a:cubicBezTo>
                    <a:pt x="613501" y="1018182"/>
                    <a:pt x="601002" y="1023359"/>
                    <a:pt x="587970" y="1023359"/>
                  </a:cubicBezTo>
                  <a:lnTo>
                    <a:pt x="49138" y="1023359"/>
                  </a:lnTo>
                  <a:cubicBezTo>
                    <a:pt x="22000" y="1023359"/>
                    <a:pt x="0" y="1001359"/>
                    <a:pt x="0" y="974220"/>
                  </a:cubicBezTo>
                  <a:lnTo>
                    <a:pt x="0" y="49138"/>
                  </a:lnTo>
                  <a:cubicBezTo>
                    <a:pt x="0" y="22000"/>
                    <a:pt x="22000" y="0"/>
                    <a:pt x="49138" y="0"/>
                  </a:cubicBezTo>
                  <a:close/>
                </a:path>
              </a:pathLst>
            </a:custGeom>
            <a:solidFill>
              <a:srgbClr val="F7CC75"/>
            </a:solidFill>
          </p:spPr>
        </p:sp>
        <p:sp>
          <p:nvSpPr>
            <p:cNvPr name="TextBox 15" id="15"/>
            <p:cNvSpPr txBox="true"/>
            <p:nvPr/>
          </p:nvSpPr>
          <p:spPr>
            <a:xfrm>
              <a:off x="0" y="-9525"/>
              <a:ext cx="637108" cy="1032884"/>
            </a:xfrm>
            <a:prstGeom prst="rect">
              <a:avLst/>
            </a:prstGeom>
          </p:spPr>
          <p:txBody>
            <a:bodyPr anchor="ctr" rtlCol="false" tIns="24455" lIns="24455" bIns="24455" rIns="24455"/>
            <a:lstStyle/>
            <a:p>
              <a:pPr algn="ctr">
                <a:lnSpc>
                  <a:spcPts val="723"/>
                </a:lnSpc>
              </a:pPr>
            </a:p>
          </p:txBody>
        </p:sp>
      </p:grpSp>
      <p:grpSp>
        <p:nvGrpSpPr>
          <p:cNvPr name="Group 16" id="16"/>
          <p:cNvGrpSpPr/>
          <p:nvPr/>
        </p:nvGrpSpPr>
        <p:grpSpPr>
          <a:xfrm rot="0">
            <a:off x="1979419" y="4270863"/>
            <a:ext cx="2641525" cy="4070997"/>
            <a:chOff x="0" y="0"/>
            <a:chExt cx="579339" cy="892851"/>
          </a:xfrm>
        </p:grpSpPr>
        <p:sp>
          <p:nvSpPr>
            <p:cNvPr name="Freeform 17" id="17"/>
            <p:cNvSpPr/>
            <p:nvPr/>
          </p:nvSpPr>
          <p:spPr>
            <a:xfrm flipH="false" flipV="false" rot="0">
              <a:off x="0" y="0"/>
              <a:ext cx="579339" cy="892851"/>
            </a:xfrm>
            <a:custGeom>
              <a:avLst/>
              <a:gdLst/>
              <a:ahLst/>
              <a:cxnLst/>
              <a:rect r="r" b="b" t="t" l="l"/>
              <a:pathLst>
                <a:path h="892851" w="579339">
                  <a:moveTo>
                    <a:pt x="54038" y="0"/>
                  </a:moveTo>
                  <a:lnTo>
                    <a:pt x="525301" y="0"/>
                  </a:lnTo>
                  <a:cubicBezTo>
                    <a:pt x="539633" y="0"/>
                    <a:pt x="553378" y="5693"/>
                    <a:pt x="563512" y="15827"/>
                  </a:cubicBezTo>
                  <a:cubicBezTo>
                    <a:pt x="573646" y="25962"/>
                    <a:pt x="579339" y="39706"/>
                    <a:pt x="579339" y="54038"/>
                  </a:cubicBezTo>
                  <a:lnTo>
                    <a:pt x="579339" y="838813"/>
                  </a:lnTo>
                  <a:cubicBezTo>
                    <a:pt x="579339" y="868657"/>
                    <a:pt x="555145" y="892851"/>
                    <a:pt x="525301" y="892851"/>
                  </a:cubicBezTo>
                  <a:lnTo>
                    <a:pt x="54038" y="892851"/>
                  </a:lnTo>
                  <a:cubicBezTo>
                    <a:pt x="24194" y="892851"/>
                    <a:pt x="0" y="868657"/>
                    <a:pt x="0" y="838813"/>
                  </a:cubicBezTo>
                  <a:lnTo>
                    <a:pt x="0" y="54038"/>
                  </a:lnTo>
                  <a:cubicBezTo>
                    <a:pt x="0" y="24194"/>
                    <a:pt x="24194" y="0"/>
                    <a:pt x="54038" y="0"/>
                  </a:cubicBezTo>
                  <a:close/>
                </a:path>
              </a:pathLst>
            </a:custGeom>
            <a:solidFill>
              <a:srgbClr val="FFFFFF"/>
            </a:solidFill>
          </p:spPr>
        </p:sp>
        <p:sp>
          <p:nvSpPr>
            <p:cNvPr name="TextBox 18" id="18"/>
            <p:cNvSpPr txBox="true"/>
            <p:nvPr/>
          </p:nvSpPr>
          <p:spPr>
            <a:xfrm>
              <a:off x="0" y="-9525"/>
              <a:ext cx="579339" cy="902376"/>
            </a:xfrm>
            <a:prstGeom prst="rect">
              <a:avLst/>
            </a:prstGeom>
          </p:spPr>
          <p:txBody>
            <a:bodyPr anchor="ctr" rtlCol="false" tIns="24455" lIns="24455" bIns="24455" rIns="24455"/>
            <a:lstStyle/>
            <a:p>
              <a:pPr algn="ctr">
                <a:lnSpc>
                  <a:spcPts val="723"/>
                </a:lnSpc>
              </a:pPr>
            </a:p>
          </p:txBody>
        </p:sp>
      </p:grpSp>
      <p:grpSp>
        <p:nvGrpSpPr>
          <p:cNvPr name="Group 19" id="19"/>
          <p:cNvGrpSpPr/>
          <p:nvPr/>
        </p:nvGrpSpPr>
        <p:grpSpPr>
          <a:xfrm rot="0">
            <a:off x="1774369" y="1584192"/>
            <a:ext cx="6055039" cy="1960625"/>
            <a:chOff x="0" y="0"/>
            <a:chExt cx="2479284" cy="802794"/>
          </a:xfrm>
        </p:grpSpPr>
        <p:sp>
          <p:nvSpPr>
            <p:cNvPr name="Freeform 20" id="20"/>
            <p:cNvSpPr/>
            <p:nvPr/>
          </p:nvSpPr>
          <p:spPr>
            <a:xfrm flipH="false" flipV="false" rot="0">
              <a:off x="0" y="0"/>
              <a:ext cx="2479284" cy="802794"/>
            </a:xfrm>
            <a:custGeom>
              <a:avLst/>
              <a:gdLst/>
              <a:ahLst/>
              <a:cxnLst/>
              <a:rect r="r" b="b" t="t" l="l"/>
              <a:pathLst>
                <a:path h="802794" w="2479284">
                  <a:moveTo>
                    <a:pt x="23574" y="0"/>
                  </a:moveTo>
                  <a:lnTo>
                    <a:pt x="2455710" y="0"/>
                  </a:lnTo>
                  <a:cubicBezTo>
                    <a:pt x="2461962" y="0"/>
                    <a:pt x="2467958" y="2484"/>
                    <a:pt x="2472380" y="6905"/>
                  </a:cubicBezTo>
                  <a:cubicBezTo>
                    <a:pt x="2476801" y="11326"/>
                    <a:pt x="2479284" y="17322"/>
                    <a:pt x="2479284" y="23574"/>
                  </a:cubicBezTo>
                  <a:lnTo>
                    <a:pt x="2479284" y="779219"/>
                  </a:lnTo>
                  <a:cubicBezTo>
                    <a:pt x="2479284" y="785472"/>
                    <a:pt x="2476801" y="791468"/>
                    <a:pt x="2472380" y="795889"/>
                  </a:cubicBezTo>
                  <a:cubicBezTo>
                    <a:pt x="2467958" y="800310"/>
                    <a:pt x="2461962" y="802794"/>
                    <a:pt x="2455710" y="802794"/>
                  </a:cubicBezTo>
                  <a:lnTo>
                    <a:pt x="23574" y="802794"/>
                  </a:lnTo>
                  <a:cubicBezTo>
                    <a:pt x="17322" y="802794"/>
                    <a:pt x="11326" y="800310"/>
                    <a:pt x="6905" y="795889"/>
                  </a:cubicBezTo>
                  <a:cubicBezTo>
                    <a:pt x="2484" y="791468"/>
                    <a:pt x="0" y="785472"/>
                    <a:pt x="0" y="779219"/>
                  </a:cubicBezTo>
                  <a:lnTo>
                    <a:pt x="0" y="23574"/>
                  </a:lnTo>
                  <a:cubicBezTo>
                    <a:pt x="0" y="17322"/>
                    <a:pt x="2484" y="11326"/>
                    <a:pt x="6905" y="6905"/>
                  </a:cubicBezTo>
                  <a:cubicBezTo>
                    <a:pt x="11326" y="2484"/>
                    <a:pt x="17322" y="0"/>
                    <a:pt x="23574" y="0"/>
                  </a:cubicBezTo>
                  <a:close/>
                </a:path>
              </a:pathLst>
            </a:custGeom>
            <a:solidFill>
              <a:srgbClr val="FFFFFF"/>
            </a:solidFill>
          </p:spPr>
        </p:sp>
        <p:sp>
          <p:nvSpPr>
            <p:cNvPr name="TextBox 21" id="21"/>
            <p:cNvSpPr txBox="true"/>
            <p:nvPr/>
          </p:nvSpPr>
          <p:spPr>
            <a:xfrm>
              <a:off x="0" y="-9525"/>
              <a:ext cx="2479284" cy="812319"/>
            </a:xfrm>
            <a:prstGeom prst="rect">
              <a:avLst/>
            </a:prstGeom>
          </p:spPr>
          <p:txBody>
            <a:bodyPr anchor="ctr" rtlCol="false" tIns="24455" lIns="24455" bIns="24455" rIns="24455"/>
            <a:lstStyle/>
            <a:p>
              <a:pPr algn="ctr">
                <a:lnSpc>
                  <a:spcPts val="723"/>
                </a:lnSpc>
              </a:pPr>
            </a:p>
          </p:txBody>
        </p:sp>
      </p:grpSp>
      <p:grpSp>
        <p:nvGrpSpPr>
          <p:cNvPr name="Group 22" id="22"/>
          <p:cNvGrpSpPr/>
          <p:nvPr/>
        </p:nvGrpSpPr>
        <p:grpSpPr>
          <a:xfrm rot="0">
            <a:off x="4996358" y="3805753"/>
            <a:ext cx="2904926" cy="4666055"/>
            <a:chOff x="0" y="0"/>
            <a:chExt cx="637108" cy="1023359"/>
          </a:xfrm>
        </p:grpSpPr>
        <p:sp>
          <p:nvSpPr>
            <p:cNvPr name="Freeform 23" id="23"/>
            <p:cNvSpPr/>
            <p:nvPr/>
          </p:nvSpPr>
          <p:spPr>
            <a:xfrm flipH="false" flipV="false" rot="0">
              <a:off x="0" y="0"/>
              <a:ext cx="637108" cy="1023359"/>
            </a:xfrm>
            <a:custGeom>
              <a:avLst/>
              <a:gdLst/>
              <a:ahLst/>
              <a:cxnLst/>
              <a:rect r="r" b="b" t="t" l="l"/>
              <a:pathLst>
                <a:path h="1023359" w="637108">
                  <a:moveTo>
                    <a:pt x="49138" y="0"/>
                  </a:moveTo>
                  <a:lnTo>
                    <a:pt x="587970" y="0"/>
                  </a:lnTo>
                  <a:cubicBezTo>
                    <a:pt x="615108" y="0"/>
                    <a:pt x="637108" y="22000"/>
                    <a:pt x="637108" y="49138"/>
                  </a:cubicBezTo>
                  <a:lnTo>
                    <a:pt x="637108" y="974220"/>
                  </a:lnTo>
                  <a:cubicBezTo>
                    <a:pt x="637108" y="987253"/>
                    <a:pt x="631931" y="999751"/>
                    <a:pt x="622716" y="1008967"/>
                  </a:cubicBezTo>
                  <a:cubicBezTo>
                    <a:pt x="613501" y="1018182"/>
                    <a:pt x="601002" y="1023359"/>
                    <a:pt x="587970" y="1023359"/>
                  </a:cubicBezTo>
                  <a:lnTo>
                    <a:pt x="49138" y="1023359"/>
                  </a:lnTo>
                  <a:cubicBezTo>
                    <a:pt x="22000" y="1023359"/>
                    <a:pt x="0" y="1001359"/>
                    <a:pt x="0" y="974220"/>
                  </a:cubicBezTo>
                  <a:lnTo>
                    <a:pt x="0" y="49138"/>
                  </a:lnTo>
                  <a:cubicBezTo>
                    <a:pt x="0" y="22000"/>
                    <a:pt x="22000" y="0"/>
                    <a:pt x="49138" y="0"/>
                  </a:cubicBezTo>
                  <a:close/>
                </a:path>
              </a:pathLst>
            </a:custGeom>
            <a:solidFill>
              <a:srgbClr val="F7CC75"/>
            </a:solidFill>
          </p:spPr>
        </p:sp>
        <p:sp>
          <p:nvSpPr>
            <p:cNvPr name="TextBox 24" id="24"/>
            <p:cNvSpPr txBox="true"/>
            <p:nvPr/>
          </p:nvSpPr>
          <p:spPr>
            <a:xfrm>
              <a:off x="0" y="-9525"/>
              <a:ext cx="637108" cy="1032884"/>
            </a:xfrm>
            <a:prstGeom prst="rect">
              <a:avLst/>
            </a:prstGeom>
          </p:spPr>
          <p:txBody>
            <a:bodyPr anchor="ctr" rtlCol="false" tIns="24455" lIns="24455" bIns="24455" rIns="24455"/>
            <a:lstStyle/>
            <a:p>
              <a:pPr algn="ctr">
                <a:lnSpc>
                  <a:spcPts val="723"/>
                </a:lnSpc>
              </a:pPr>
            </a:p>
          </p:txBody>
        </p:sp>
      </p:grpSp>
      <p:grpSp>
        <p:nvGrpSpPr>
          <p:cNvPr name="Group 25" id="25"/>
          <p:cNvGrpSpPr/>
          <p:nvPr/>
        </p:nvGrpSpPr>
        <p:grpSpPr>
          <a:xfrm rot="0">
            <a:off x="5128059" y="4275418"/>
            <a:ext cx="2641525" cy="4066442"/>
            <a:chOff x="0" y="0"/>
            <a:chExt cx="579339" cy="891852"/>
          </a:xfrm>
        </p:grpSpPr>
        <p:sp>
          <p:nvSpPr>
            <p:cNvPr name="Freeform 26" id="26"/>
            <p:cNvSpPr/>
            <p:nvPr/>
          </p:nvSpPr>
          <p:spPr>
            <a:xfrm flipH="false" flipV="false" rot="0">
              <a:off x="0" y="0"/>
              <a:ext cx="579339" cy="891852"/>
            </a:xfrm>
            <a:custGeom>
              <a:avLst/>
              <a:gdLst/>
              <a:ahLst/>
              <a:cxnLst/>
              <a:rect r="r" b="b" t="t" l="l"/>
              <a:pathLst>
                <a:path h="891852" w="579339">
                  <a:moveTo>
                    <a:pt x="54038" y="0"/>
                  </a:moveTo>
                  <a:lnTo>
                    <a:pt x="525301" y="0"/>
                  </a:lnTo>
                  <a:cubicBezTo>
                    <a:pt x="539633" y="0"/>
                    <a:pt x="553378" y="5693"/>
                    <a:pt x="563512" y="15827"/>
                  </a:cubicBezTo>
                  <a:cubicBezTo>
                    <a:pt x="573646" y="25962"/>
                    <a:pt x="579339" y="39706"/>
                    <a:pt x="579339" y="54038"/>
                  </a:cubicBezTo>
                  <a:lnTo>
                    <a:pt x="579339" y="837814"/>
                  </a:lnTo>
                  <a:cubicBezTo>
                    <a:pt x="579339" y="867658"/>
                    <a:pt x="555145" y="891852"/>
                    <a:pt x="525301" y="891852"/>
                  </a:cubicBezTo>
                  <a:lnTo>
                    <a:pt x="54038" y="891852"/>
                  </a:lnTo>
                  <a:cubicBezTo>
                    <a:pt x="24194" y="891852"/>
                    <a:pt x="0" y="867658"/>
                    <a:pt x="0" y="837814"/>
                  </a:cubicBezTo>
                  <a:lnTo>
                    <a:pt x="0" y="54038"/>
                  </a:lnTo>
                  <a:cubicBezTo>
                    <a:pt x="0" y="24194"/>
                    <a:pt x="24194" y="0"/>
                    <a:pt x="54038" y="0"/>
                  </a:cubicBezTo>
                  <a:close/>
                </a:path>
              </a:pathLst>
            </a:custGeom>
            <a:solidFill>
              <a:srgbClr val="FFFFFF"/>
            </a:solidFill>
          </p:spPr>
        </p:sp>
        <p:sp>
          <p:nvSpPr>
            <p:cNvPr name="TextBox 27" id="27"/>
            <p:cNvSpPr txBox="true"/>
            <p:nvPr/>
          </p:nvSpPr>
          <p:spPr>
            <a:xfrm>
              <a:off x="0" y="-9525"/>
              <a:ext cx="579339" cy="901377"/>
            </a:xfrm>
            <a:prstGeom prst="rect">
              <a:avLst/>
            </a:prstGeom>
          </p:spPr>
          <p:txBody>
            <a:bodyPr anchor="ctr" rtlCol="false" tIns="24455" lIns="24455" bIns="24455" rIns="24455"/>
            <a:lstStyle/>
            <a:p>
              <a:pPr algn="ctr">
                <a:lnSpc>
                  <a:spcPts val="723"/>
                </a:lnSpc>
              </a:pPr>
            </a:p>
          </p:txBody>
        </p:sp>
      </p:grpSp>
      <p:sp>
        <p:nvSpPr>
          <p:cNvPr name="TextBox 28" id="28"/>
          <p:cNvSpPr txBox="true"/>
          <p:nvPr/>
        </p:nvSpPr>
        <p:spPr>
          <a:xfrm rot="0">
            <a:off x="2295956" y="3972789"/>
            <a:ext cx="1954480" cy="298074"/>
          </a:xfrm>
          <a:prstGeom prst="rect">
            <a:avLst/>
          </a:prstGeom>
        </p:spPr>
        <p:txBody>
          <a:bodyPr anchor="t" rtlCol="false" tIns="0" lIns="0" bIns="0" rIns="0">
            <a:spAutoFit/>
          </a:bodyPr>
          <a:lstStyle/>
          <a:p>
            <a:pPr algn="ctr">
              <a:lnSpc>
                <a:spcPts val="2269"/>
              </a:lnSpc>
            </a:pPr>
            <a:r>
              <a:rPr lang="en-US" sz="2269">
                <a:solidFill>
                  <a:srgbClr val="000000"/>
                </a:solidFill>
                <a:latin typeface="Bantayog"/>
                <a:ea typeface="Bantayog"/>
                <a:cs typeface="Bantayog"/>
                <a:sym typeface="Bantayog"/>
              </a:rPr>
              <a:t>box breathing</a:t>
            </a:r>
          </a:p>
        </p:txBody>
      </p:sp>
      <p:sp>
        <p:nvSpPr>
          <p:cNvPr name="TextBox 29" id="29"/>
          <p:cNvSpPr txBox="true"/>
          <p:nvPr/>
        </p:nvSpPr>
        <p:spPr>
          <a:xfrm rot="0">
            <a:off x="1967952" y="1800034"/>
            <a:ext cx="5739751" cy="1509891"/>
          </a:xfrm>
          <a:prstGeom prst="rect">
            <a:avLst/>
          </a:prstGeom>
        </p:spPr>
        <p:txBody>
          <a:bodyPr anchor="t" rtlCol="false" tIns="0" lIns="0" bIns="0" rIns="0">
            <a:spAutoFit/>
          </a:bodyPr>
          <a:lstStyle/>
          <a:p>
            <a:pPr algn="l">
              <a:lnSpc>
                <a:spcPts val="1862"/>
              </a:lnSpc>
            </a:pPr>
            <a:r>
              <a:rPr lang="en-US" sz="1369">
                <a:solidFill>
                  <a:srgbClr val="000000"/>
                </a:solidFill>
                <a:latin typeface="Nourd"/>
                <a:ea typeface="Nourd"/>
                <a:cs typeface="Nourd"/>
                <a:sym typeface="Nourd"/>
              </a:rPr>
              <a:t>Sometimes, emotions can be </a:t>
            </a:r>
            <a:r>
              <a:rPr lang="en-US" sz="1369" b="true">
                <a:solidFill>
                  <a:srgbClr val="000000"/>
                </a:solidFill>
                <a:latin typeface="Nourd Bold"/>
                <a:ea typeface="Nourd Bold"/>
                <a:cs typeface="Nourd Bold"/>
                <a:sym typeface="Nourd Bold"/>
              </a:rPr>
              <a:t>overwhelming</a:t>
            </a:r>
            <a:r>
              <a:rPr lang="en-US" sz="1369">
                <a:solidFill>
                  <a:srgbClr val="000000"/>
                </a:solidFill>
                <a:latin typeface="Nourd"/>
                <a:ea typeface="Nourd"/>
                <a:cs typeface="Nourd"/>
                <a:sym typeface="Nourd"/>
              </a:rPr>
              <a:t>, making it hard to focus on tasks like a worksheet. Whether you’re in a fit of rage or experiencing anxiety or a panic attack, it’s important to remember that these intense feelings</a:t>
            </a:r>
            <a:r>
              <a:rPr lang="en-US" sz="1369" b="true">
                <a:solidFill>
                  <a:srgbClr val="000000"/>
                </a:solidFill>
                <a:latin typeface="Nourd Bold"/>
                <a:ea typeface="Nourd Bold"/>
                <a:cs typeface="Nourd Bold"/>
                <a:sym typeface="Nourd Bold"/>
              </a:rPr>
              <a:t> won’t last forever </a:t>
            </a:r>
            <a:r>
              <a:rPr lang="en-US" sz="1369">
                <a:solidFill>
                  <a:srgbClr val="000000"/>
                </a:solidFill>
                <a:latin typeface="Nourd"/>
                <a:ea typeface="Nourd"/>
                <a:cs typeface="Nourd"/>
                <a:sym typeface="Nourd"/>
              </a:rPr>
              <a:t>- and that you have </a:t>
            </a:r>
            <a:r>
              <a:rPr lang="en-US" sz="1369" b="true">
                <a:solidFill>
                  <a:srgbClr val="000000"/>
                </a:solidFill>
                <a:latin typeface="Nourd Bold"/>
                <a:ea typeface="Nourd Bold"/>
                <a:cs typeface="Nourd Bold"/>
                <a:sym typeface="Nourd Bold"/>
              </a:rPr>
              <a:t>control</a:t>
            </a:r>
            <a:r>
              <a:rPr lang="en-US" sz="1369">
                <a:solidFill>
                  <a:srgbClr val="000000"/>
                </a:solidFill>
                <a:latin typeface="Nourd"/>
                <a:ea typeface="Nourd"/>
                <a:cs typeface="Nourd"/>
                <a:sym typeface="Nourd"/>
              </a:rPr>
              <a:t> over them. </a:t>
            </a:r>
          </a:p>
          <a:p>
            <a:pPr algn="l">
              <a:lnSpc>
                <a:spcPts val="887"/>
              </a:lnSpc>
            </a:pPr>
          </a:p>
          <a:p>
            <a:pPr algn="l">
              <a:lnSpc>
                <a:spcPts val="1862"/>
              </a:lnSpc>
            </a:pPr>
            <a:r>
              <a:rPr lang="en-US" sz="1369">
                <a:solidFill>
                  <a:srgbClr val="000000"/>
                </a:solidFill>
                <a:latin typeface="Nourd"/>
                <a:ea typeface="Nourd"/>
                <a:cs typeface="Nourd"/>
                <a:sym typeface="Nourd"/>
              </a:rPr>
              <a:t>Here are some quick ways to </a:t>
            </a:r>
            <a:r>
              <a:rPr lang="en-US" sz="1369" b="true">
                <a:solidFill>
                  <a:srgbClr val="000000"/>
                </a:solidFill>
                <a:latin typeface="Nourd Bold"/>
                <a:ea typeface="Nourd Bold"/>
                <a:cs typeface="Nourd Bold"/>
                <a:sym typeface="Nourd Bold"/>
              </a:rPr>
              <a:t>regain control </a:t>
            </a:r>
            <a:r>
              <a:rPr lang="en-US" sz="1369">
                <a:solidFill>
                  <a:srgbClr val="000000"/>
                </a:solidFill>
                <a:latin typeface="Nourd"/>
                <a:ea typeface="Nourd"/>
                <a:cs typeface="Nourd"/>
                <a:sym typeface="Nourd"/>
              </a:rPr>
              <a:t>and calm down. (And once you feel up to it, do a worksheet!)</a:t>
            </a:r>
          </a:p>
        </p:txBody>
      </p:sp>
      <p:sp>
        <p:nvSpPr>
          <p:cNvPr name="TextBox 30" id="30"/>
          <p:cNvSpPr txBox="true"/>
          <p:nvPr/>
        </p:nvSpPr>
        <p:spPr>
          <a:xfrm rot="0">
            <a:off x="1684131" y="710845"/>
            <a:ext cx="7319565" cy="405826"/>
          </a:xfrm>
          <a:prstGeom prst="rect">
            <a:avLst/>
          </a:prstGeom>
        </p:spPr>
        <p:txBody>
          <a:bodyPr anchor="t" rtlCol="false" tIns="0" lIns="0" bIns="0" rIns="0">
            <a:spAutoFit/>
          </a:bodyPr>
          <a:lstStyle/>
          <a:p>
            <a:pPr algn="l">
              <a:lnSpc>
                <a:spcPts val="3176"/>
              </a:lnSpc>
            </a:pPr>
            <a:r>
              <a:rPr lang="en-US" sz="2625" spc="493">
                <a:solidFill>
                  <a:srgbClr val="000000"/>
                </a:solidFill>
                <a:latin typeface="Bernoru"/>
                <a:ea typeface="Bernoru"/>
                <a:cs typeface="Bernoru"/>
                <a:sym typeface="Bernoru"/>
              </a:rPr>
              <a:t>WORKSHEET SMERKSHEET</a:t>
            </a:r>
          </a:p>
        </p:txBody>
      </p:sp>
      <p:sp>
        <p:nvSpPr>
          <p:cNvPr name="TextBox 31" id="31"/>
          <p:cNvSpPr txBox="true"/>
          <p:nvPr/>
        </p:nvSpPr>
        <p:spPr>
          <a:xfrm rot="0">
            <a:off x="5391565" y="3977344"/>
            <a:ext cx="2057285" cy="298074"/>
          </a:xfrm>
          <a:prstGeom prst="rect">
            <a:avLst/>
          </a:prstGeom>
        </p:spPr>
        <p:txBody>
          <a:bodyPr anchor="t" rtlCol="false" tIns="0" lIns="0" bIns="0" rIns="0">
            <a:spAutoFit/>
          </a:bodyPr>
          <a:lstStyle/>
          <a:p>
            <a:pPr algn="ctr">
              <a:lnSpc>
                <a:spcPts val="2269"/>
              </a:lnSpc>
            </a:pPr>
            <a:r>
              <a:rPr lang="en-US" sz="2269">
                <a:solidFill>
                  <a:srgbClr val="000000"/>
                </a:solidFill>
                <a:latin typeface="Bantayog"/>
                <a:ea typeface="Bantayog"/>
                <a:cs typeface="Bantayog"/>
                <a:sym typeface="Bantayog"/>
              </a:rPr>
              <a:t>grounding</a:t>
            </a:r>
          </a:p>
        </p:txBody>
      </p:sp>
      <p:sp>
        <p:nvSpPr>
          <p:cNvPr name="TextBox 32" id="32"/>
          <p:cNvSpPr txBox="true"/>
          <p:nvPr/>
        </p:nvSpPr>
        <p:spPr>
          <a:xfrm rot="0">
            <a:off x="1647862" y="9457147"/>
            <a:ext cx="502647" cy="247024"/>
          </a:xfrm>
          <a:prstGeom prst="rect">
            <a:avLst/>
          </a:prstGeom>
        </p:spPr>
        <p:txBody>
          <a:bodyPr anchor="t" rtlCol="false" tIns="0" lIns="0" bIns="0" rIns="0">
            <a:spAutoFit/>
          </a:bodyPr>
          <a:lstStyle/>
          <a:p>
            <a:pPr algn="ctr">
              <a:lnSpc>
                <a:spcPts val="1851"/>
              </a:lnSpc>
            </a:pPr>
            <a:r>
              <a:rPr lang="en-US" sz="1851">
                <a:solidFill>
                  <a:srgbClr val="000000"/>
                </a:solidFill>
                <a:latin typeface="Bantayog"/>
                <a:ea typeface="Bantayog"/>
                <a:cs typeface="Bantayog"/>
                <a:sym typeface="Bantayog"/>
              </a:rPr>
              <a:t>10</a:t>
            </a:r>
          </a:p>
        </p:txBody>
      </p:sp>
      <p:sp>
        <p:nvSpPr>
          <p:cNvPr name="TextBox 33" id="33"/>
          <p:cNvSpPr txBox="true"/>
          <p:nvPr/>
        </p:nvSpPr>
        <p:spPr>
          <a:xfrm rot="0">
            <a:off x="5297233" y="4544395"/>
            <a:ext cx="2407024" cy="3655030"/>
          </a:xfrm>
          <a:prstGeom prst="rect">
            <a:avLst/>
          </a:prstGeom>
        </p:spPr>
        <p:txBody>
          <a:bodyPr anchor="t" rtlCol="false" tIns="0" lIns="0" bIns="0" rIns="0">
            <a:spAutoFit/>
          </a:bodyPr>
          <a:lstStyle/>
          <a:p>
            <a:pPr algn="ctr">
              <a:lnSpc>
                <a:spcPts val="1439"/>
              </a:lnSpc>
            </a:pPr>
            <a:r>
              <a:rPr lang="en-US" sz="1296">
                <a:solidFill>
                  <a:srgbClr val="000000"/>
                </a:solidFill>
                <a:latin typeface="Nourd"/>
                <a:ea typeface="Nourd"/>
                <a:cs typeface="Nourd"/>
                <a:sym typeface="Nourd"/>
              </a:rPr>
              <a:t>The 5-4-3-2-1 grounding exercise:</a:t>
            </a:r>
          </a:p>
          <a:p>
            <a:pPr algn="l">
              <a:lnSpc>
                <a:spcPts val="1439"/>
              </a:lnSpc>
            </a:pPr>
          </a:p>
          <a:p>
            <a:pPr algn="l" marL="279986" indent="-139993" lvl="1">
              <a:lnSpc>
                <a:spcPts val="1439"/>
              </a:lnSpc>
              <a:buFont typeface="Arial"/>
              <a:buChar char="•"/>
            </a:pPr>
            <a:r>
              <a:rPr lang="en-US" sz="1296">
                <a:solidFill>
                  <a:srgbClr val="000000"/>
                </a:solidFill>
                <a:latin typeface="Nourd"/>
                <a:ea typeface="Nourd"/>
                <a:cs typeface="Nourd"/>
                <a:sym typeface="Nourd"/>
              </a:rPr>
              <a:t>5 things you can see –   Look around and name five things you can see.</a:t>
            </a:r>
          </a:p>
          <a:p>
            <a:pPr algn="l" marL="279986" indent="-139993" lvl="1">
              <a:lnSpc>
                <a:spcPts val="1439"/>
              </a:lnSpc>
              <a:buFont typeface="Arial"/>
              <a:buChar char="•"/>
            </a:pPr>
            <a:r>
              <a:rPr lang="en-US" sz="1296">
                <a:solidFill>
                  <a:srgbClr val="000000"/>
                </a:solidFill>
                <a:latin typeface="Nourd"/>
                <a:ea typeface="Nourd"/>
                <a:cs typeface="Nourd"/>
                <a:sym typeface="Nourd"/>
              </a:rPr>
              <a:t>4 things you can touch – Feel four different things around you.</a:t>
            </a:r>
          </a:p>
          <a:p>
            <a:pPr algn="l" marL="279986" indent="-139993" lvl="1">
              <a:lnSpc>
                <a:spcPts val="1439"/>
              </a:lnSpc>
              <a:buFont typeface="Arial"/>
              <a:buChar char="•"/>
            </a:pPr>
            <a:r>
              <a:rPr lang="en-US" sz="1296">
                <a:solidFill>
                  <a:srgbClr val="000000"/>
                </a:solidFill>
                <a:latin typeface="Nourd"/>
                <a:ea typeface="Nourd"/>
                <a:cs typeface="Nourd"/>
                <a:sym typeface="Nourd"/>
              </a:rPr>
              <a:t>3 things you can hear – Listen for three sounds.</a:t>
            </a:r>
          </a:p>
          <a:p>
            <a:pPr algn="l" marL="279986" indent="-139993" lvl="1">
              <a:lnSpc>
                <a:spcPts val="1439"/>
              </a:lnSpc>
              <a:buFont typeface="Arial"/>
              <a:buChar char="•"/>
            </a:pPr>
            <a:r>
              <a:rPr lang="en-US" sz="1296">
                <a:solidFill>
                  <a:srgbClr val="000000"/>
                </a:solidFill>
                <a:latin typeface="Nourd"/>
                <a:ea typeface="Nourd"/>
                <a:cs typeface="Nourd"/>
                <a:sym typeface="Nourd"/>
              </a:rPr>
              <a:t>2 things you can smell – Focus on two smells (if you can).</a:t>
            </a:r>
          </a:p>
          <a:p>
            <a:pPr algn="l" marL="279986" indent="-139993" lvl="1">
              <a:lnSpc>
                <a:spcPts val="1439"/>
              </a:lnSpc>
              <a:buFont typeface="Arial"/>
              <a:buChar char="•"/>
            </a:pPr>
            <a:r>
              <a:rPr lang="en-US" sz="1296">
                <a:solidFill>
                  <a:srgbClr val="000000"/>
                </a:solidFill>
                <a:latin typeface="Nourd"/>
                <a:ea typeface="Nourd"/>
                <a:cs typeface="Nourd"/>
                <a:sym typeface="Nourd"/>
              </a:rPr>
              <a:t>1 thing you can taste – Notice any taste in your mouth.</a:t>
            </a:r>
          </a:p>
          <a:p>
            <a:pPr algn="l">
              <a:lnSpc>
                <a:spcPts val="1439"/>
              </a:lnSpc>
            </a:pPr>
          </a:p>
          <a:p>
            <a:pPr algn="l">
              <a:lnSpc>
                <a:spcPts val="1439"/>
              </a:lnSpc>
            </a:pPr>
            <a:r>
              <a:rPr lang="en-US" sz="1296">
                <a:solidFill>
                  <a:srgbClr val="000000"/>
                </a:solidFill>
                <a:latin typeface="Nourd"/>
                <a:ea typeface="Nourd"/>
                <a:cs typeface="Nourd"/>
                <a:sym typeface="Nourd"/>
              </a:rPr>
              <a:t>This helps you feel more in the moment and calm again.</a:t>
            </a:r>
          </a:p>
          <a:p>
            <a:pPr algn="ctr">
              <a:lnSpc>
                <a:spcPts val="1296"/>
              </a:lnSpc>
            </a:pPr>
          </a:p>
        </p:txBody>
      </p:sp>
      <p:sp>
        <p:nvSpPr>
          <p:cNvPr name="TextBox 34" id="34"/>
          <p:cNvSpPr txBox="true"/>
          <p:nvPr/>
        </p:nvSpPr>
        <p:spPr>
          <a:xfrm rot="0">
            <a:off x="2150509" y="4544395"/>
            <a:ext cx="2299344" cy="1918535"/>
          </a:xfrm>
          <a:prstGeom prst="rect">
            <a:avLst/>
          </a:prstGeom>
        </p:spPr>
        <p:txBody>
          <a:bodyPr anchor="t" rtlCol="false" tIns="0" lIns="0" bIns="0" rIns="0">
            <a:spAutoFit/>
          </a:bodyPr>
          <a:lstStyle/>
          <a:p>
            <a:pPr algn="ctr" marL="274496" indent="-137248" lvl="1">
              <a:lnSpc>
                <a:spcPts val="1411"/>
              </a:lnSpc>
              <a:buAutoNum type="arabicPeriod" startAt="1"/>
            </a:pPr>
            <a:r>
              <a:rPr lang="en-US" sz="1271">
                <a:solidFill>
                  <a:srgbClr val="000000"/>
                </a:solidFill>
                <a:latin typeface="Nourd"/>
                <a:ea typeface="Nourd"/>
                <a:cs typeface="Nourd"/>
                <a:sym typeface="Nourd"/>
              </a:rPr>
              <a:t>Breathe in through your nose for 4 seconds.</a:t>
            </a:r>
          </a:p>
          <a:p>
            <a:pPr algn="ctr" marL="274496" indent="-137248" lvl="1">
              <a:lnSpc>
                <a:spcPts val="1411"/>
              </a:lnSpc>
              <a:buAutoNum type="arabicPeriod" startAt="1"/>
            </a:pPr>
            <a:r>
              <a:rPr lang="en-US" sz="1271">
                <a:solidFill>
                  <a:srgbClr val="000000"/>
                </a:solidFill>
                <a:latin typeface="Nourd"/>
                <a:ea typeface="Nourd"/>
                <a:cs typeface="Nourd"/>
                <a:sym typeface="Nourd"/>
              </a:rPr>
              <a:t>Hold your breath for 4 seconds.</a:t>
            </a:r>
          </a:p>
          <a:p>
            <a:pPr algn="ctr" marL="274496" indent="-137248" lvl="1">
              <a:lnSpc>
                <a:spcPts val="1411"/>
              </a:lnSpc>
              <a:buAutoNum type="arabicPeriod" startAt="1"/>
            </a:pPr>
            <a:r>
              <a:rPr lang="en-US" sz="1271">
                <a:solidFill>
                  <a:srgbClr val="000000"/>
                </a:solidFill>
                <a:latin typeface="Nourd"/>
                <a:ea typeface="Nourd"/>
                <a:cs typeface="Nourd"/>
                <a:sym typeface="Nourd"/>
              </a:rPr>
              <a:t>Breathe out slowly through your mouth for 4 seconds.</a:t>
            </a:r>
          </a:p>
          <a:p>
            <a:pPr algn="ctr" marL="274496" indent="-137248" lvl="1">
              <a:lnSpc>
                <a:spcPts val="1411"/>
              </a:lnSpc>
              <a:buAutoNum type="arabicPeriod" startAt="1"/>
            </a:pPr>
            <a:r>
              <a:rPr lang="en-US" sz="1271">
                <a:solidFill>
                  <a:srgbClr val="000000"/>
                </a:solidFill>
                <a:latin typeface="Nourd"/>
                <a:ea typeface="Nourd"/>
                <a:cs typeface="Nourd"/>
                <a:sym typeface="Nourd"/>
              </a:rPr>
              <a:t>Hold again for 4 seconds.</a:t>
            </a:r>
          </a:p>
          <a:p>
            <a:pPr algn="ctr">
              <a:lnSpc>
                <a:spcPts val="1411"/>
              </a:lnSpc>
            </a:pPr>
          </a:p>
          <a:p>
            <a:pPr algn="ctr">
              <a:lnSpc>
                <a:spcPts val="1411"/>
              </a:lnSpc>
            </a:pPr>
            <a:r>
              <a:rPr lang="en-US" sz="1271">
                <a:solidFill>
                  <a:srgbClr val="000000"/>
                </a:solidFill>
                <a:latin typeface="Nourd"/>
                <a:ea typeface="Nourd"/>
                <a:cs typeface="Nourd"/>
                <a:sym typeface="Nourd"/>
              </a:rPr>
              <a:t>Do this 3 to 5 times. It helps you feel calm and less panicky.</a:t>
            </a:r>
          </a:p>
          <a:p>
            <a:pPr algn="ctr">
              <a:lnSpc>
                <a:spcPts val="1411"/>
              </a:lnSpc>
            </a:pPr>
          </a:p>
        </p:txBody>
      </p:sp>
      <p:sp>
        <p:nvSpPr>
          <p:cNvPr name="Freeform 35" id="35"/>
          <p:cNvSpPr/>
          <p:nvPr/>
        </p:nvSpPr>
        <p:spPr>
          <a:xfrm flipH="false" flipV="false" rot="0">
            <a:off x="2672265" y="6787706"/>
            <a:ext cx="1197520" cy="1184048"/>
          </a:xfrm>
          <a:custGeom>
            <a:avLst/>
            <a:gdLst/>
            <a:ahLst/>
            <a:cxnLst/>
            <a:rect r="r" b="b" t="t" l="l"/>
            <a:pathLst>
              <a:path h="1184048" w="1197520">
                <a:moveTo>
                  <a:pt x="0" y="0"/>
                </a:moveTo>
                <a:lnTo>
                  <a:pt x="1197520" y="0"/>
                </a:lnTo>
                <a:lnTo>
                  <a:pt x="1197520" y="1184048"/>
                </a:lnTo>
                <a:lnTo>
                  <a:pt x="0" y="11840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6" id="36"/>
          <p:cNvSpPr txBox="true"/>
          <p:nvPr/>
        </p:nvSpPr>
        <p:spPr>
          <a:xfrm rot="-5400000">
            <a:off x="2043004" y="7187418"/>
            <a:ext cx="952576" cy="256246"/>
          </a:xfrm>
          <a:prstGeom prst="rect">
            <a:avLst/>
          </a:prstGeom>
        </p:spPr>
        <p:txBody>
          <a:bodyPr anchor="t" rtlCol="false" tIns="0" lIns="0" bIns="0" rIns="0">
            <a:spAutoFit/>
          </a:bodyPr>
          <a:lstStyle/>
          <a:p>
            <a:pPr algn="ctr">
              <a:lnSpc>
                <a:spcPts val="2135"/>
              </a:lnSpc>
              <a:spcBef>
                <a:spcPct val="0"/>
              </a:spcBef>
            </a:pPr>
            <a:r>
              <a:rPr lang="en-US" sz="1525">
                <a:solidFill>
                  <a:srgbClr val="000000"/>
                </a:solidFill>
                <a:latin typeface="Open Sans Light"/>
                <a:ea typeface="Open Sans Light"/>
                <a:cs typeface="Open Sans Light"/>
                <a:sym typeface="Open Sans Light"/>
              </a:rPr>
              <a:t>Hold</a:t>
            </a:r>
          </a:p>
        </p:txBody>
      </p:sp>
      <p:sp>
        <p:nvSpPr>
          <p:cNvPr name="TextBox 37" id="37"/>
          <p:cNvSpPr txBox="true"/>
          <p:nvPr/>
        </p:nvSpPr>
        <p:spPr>
          <a:xfrm rot="5400000">
            <a:off x="3821086" y="7170290"/>
            <a:ext cx="412029" cy="256246"/>
          </a:xfrm>
          <a:prstGeom prst="rect">
            <a:avLst/>
          </a:prstGeom>
        </p:spPr>
        <p:txBody>
          <a:bodyPr anchor="t" rtlCol="false" tIns="0" lIns="0" bIns="0" rIns="0">
            <a:spAutoFit/>
          </a:bodyPr>
          <a:lstStyle/>
          <a:p>
            <a:pPr algn="ctr">
              <a:lnSpc>
                <a:spcPts val="2135"/>
              </a:lnSpc>
              <a:spcBef>
                <a:spcPct val="0"/>
              </a:spcBef>
            </a:pPr>
            <a:r>
              <a:rPr lang="en-US" sz="1525">
                <a:solidFill>
                  <a:srgbClr val="000000"/>
                </a:solidFill>
                <a:latin typeface="Open Sans Light"/>
                <a:ea typeface="Open Sans Light"/>
                <a:cs typeface="Open Sans Light"/>
                <a:sym typeface="Open Sans Light"/>
              </a:rPr>
              <a:t>Hold</a:t>
            </a:r>
          </a:p>
        </p:txBody>
      </p:sp>
      <p:sp>
        <p:nvSpPr>
          <p:cNvPr name="TextBox 38" id="38"/>
          <p:cNvSpPr txBox="true"/>
          <p:nvPr/>
        </p:nvSpPr>
        <p:spPr>
          <a:xfrm rot="0">
            <a:off x="3218085" y="6531460"/>
            <a:ext cx="163109" cy="256246"/>
          </a:xfrm>
          <a:prstGeom prst="rect">
            <a:avLst/>
          </a:prstGeom>
        </p:spPr>
        <p:txBody>
          <a:bodyPr anchor="t" rtlCol="false" tIns="0" lIns="0" bIns="0" rIns="0">
            <a:spAutoFit/>
          </a:bodyPr>
          <a:lstStyle/>
          <a:p>
            <a:pPr algn="ctr">
              <a:lnSpc>
                <a:spcPts val="2135"/>
              </a:lnSpc>
              <a:spcBef>
                <a:spcPct val="0"/>
              </a:spcBef>
            </a:pPr>
            <a:r>
              <a:rPr lang="en-US" sz="1525">
                <a:solidFill>
                  <a:srgbClr val="000000"/>
                </a:solidFill>
                <a:latin typeface="Open Sans Light"/>
                <a:ea typeface="Open Sans Light"/>
                <a:cs typeface="Open Sans Light"/>
                <a:sym typeface="Open Sans Light"/>
              </a:rPr>
              <a:t>In</a:t>
            </a:r>
          </a:p>
        </p:txBody>
      </p:sp>
      <p:sp>
        <p:nvSpPr>
          <p:cNvPr name="TextBox 39" id="39"/>
          <p:cNvSpPr txBox="true"/>
          <p:nvPr/>
        </p:nvSpPr>
        <p:spPr>
          <a:xfrm rot="0">
            <a:off x="3162995" y="7943179"/>
            <a:ext cx="327258" cy="256246"/>
          </a:xfrm>
          <a:prstGeom prst="rect">
            <a:avLst/>
          </a:prstGeom>
        </p:spPr>
        <p:txBody>
          <a:bodyPr anchor="t" rtlCol="false" tIns="0" lIns="0" bIns="0" rIns="0">
            <a:spAutoFit/>
          </a:bodyPr>
          <a:lstStyle/>
          <a:p>
            <a:pPr algn="ctr">
              <a:lnSpc>
                <a:spcPts val="2135"/>
              </a:lnSpc>
              <a:spcBef>
                <a:spcPct val="0"/>
              </a:spcBef>
            </a:pPr>
            <a:r>
              <a:rPr lang="en-US" sz="1525">
                <a:solidFill>
                  <a:srgbClr val="000000"/>
                </a:solidFill>
                <a:latin typeface="Open Sans Light"/>
                <a:ea typeface="Open Sans Light"/>
                <a:cs typeface="Open Sans Light"/>
                <a:sym typeface="Open Sans Light"/>
              </a:rPr>
              <a:t>Out</a:t>
            </a:r>
          </a:p>
        </p:txBody>
      </p:sp>
      <p:grpSp>
        <p:nvGrpSpPr>
          <p:cNvPr name="Group 40" id="40"/>
          <p:cNvGrpSpPr/>
          <p:nvPr/>
        </p:nvGrpSpPr>
        <p:grpSpPr>
          <a:xfrm rot="0">
            <a:off x="8511891" y="1272150"/>
            <a:ext cx="7575192" cy="8480057"/>
            <a:chOff x="0" y="0"/>
            <a:chExt cx="3022751" cy="3383822"/>
          </a:xfrm>
        </p:grpSpPr>
        <p:sp>
          <p:nvSpPr>
            <p:cNvPr name="Freeform 41" id="41"/>
            <p:cNvSpPr/>
            <p:nvPr/>
          </p:nvSpPr>
          <p:spPr>
            <a:xfrm flipH="false" flipV="false" rot="0">
              <a:off x="0" y="0"/>
              <a:ext cx="3022752" cy="3383823"/>
            </a:xfrm>
            <a:custGeom>
              <a:avLst/>
              <a:gdLst/>
              <a:ahLst/>
              <a:cxnLst/>
              <a:rect r="r" b="b" t="t" l="l"/>
              <a:pathLst>
                <a:path h="3383823" w="3022752">
                  <a:moveTo>
                    <a:pt x="37814" y="0"/>
                  </a:moveTo>
                  <a:lnTo>
                    <a:pt x="2984937" y="0"/>
                  </a:lnTo>
                  <a:cubicBezTo>
                    <a:pt x="2994966" y="0"/>
                    <a:pt x="3004584" y="3984"/>
                    <a:pt x="3011676" y="11076"/>
                  </a:cubicBezTo>
                  <a:cubicBezTo>
                    <a:pt x="3018767" y="18167"/>
                    <a:pt x="3022752" y="27785"/>
                    <a:pt x="3022752" y="37814"/>
                  </a:cubicBezTo>
                  <a:lnTo>
                    <a:pt x="3022752" y="3346008"/>
                  </a:lnTo>
                  <a:cubicBezTo>
                    <a:pt x="3022752" y="3356037"/>
                    <a:pt x="3018767" y="3365655"/>
                    <a:pt x="3011676" y="3372747"/>
                  </a:cubicBezTo>
                  <a:cubicBezTo>
                    <a:pt x="3004584" y="3379839"/>
                    <a:pt x="2994966" y="3383823"/>
                    <a:pt x="2984937" y="3383823"/>
                  </a:cubicBezTo>
                  <a:lnTo>
                    <a:pt x="37814" y="3383823"/>
                  </a:lnTo>
                  <a:cubicBezTo>
                    <a:pt x="27785" y="3383823"/>
                    <a:pt x="18167" y="3379839"/>
                    <a:pt x="11076" y="3372747"/>
                  </a:cubicBezTo>
                  <a:cubicBezTo>
                    <a:pt x="3984" y="3365655"/>
                    <a:pt x="0" y="3356037"/>
                    <a:pt x="0" y="3346008"/>
                  </a:cubicBezTo>
                  <a:lnTo>
                    <a:pt x="0" y="37814"/>
                  </a:lnTo>
                  <a:cubicBezTo>
                    <a:pt x="0" y="27785"/>
                    <a:pt x="3984" y="18167"/>
                    <a:pt x="11076" y="11076"/>
                  </a:cubicBezTo>
                  <a:cubicBezTo>
                    <a:pt x="18167" y="3984"/>
                    <a:pt x="27785" y="0"/>
                    <a:pt x="37814" y="0"/>
                  </a:cubicBezTo>
                  <a:close/>
                </a:path>
              </a:pathLst>
            </a:custGeom>
            <a:solidFill>
              <a:srgbClr val="BFE2E4"/>
            </a:solidFill>
          </p:spPr>
        </p:sp>
        <p:sp>
          <p:nvSpPr>
            <p:cNvPr name="TextBox 42" id="42"/>
            <p:cNvSpPr txBox="true"/>
            <p:nvPr/>
          </p:nvSpPr>
          <p:spPr>
            <a:xfrm>
              <a:off x="0" y="-9525"/>
              <a:ext cx="3022751" cy="3393347"/>
            </a:xfrm>
            <a:prstGeom prst="rect">
              <a:avLst/>
            </a:prstGeom>
          </p:spPr>
          <p:txBody>
            <a:bodyPr anchor="ctr" rtlCol="false" tIns="49080" lIns="49080" bIns="49080" rIns="49080"/>
            <a:lstStyle/>
            <a:p>
              <a:pPr algn="ctr">
                <a:lnSpc>
                  <a:spcPts val="1451"/>
                </a:lnSpc>
              </a:pPr>
            </a:p>
          </p:txBody>
        </p:sp>
      </p:grpSp>
      <p:grpSp>
        <p:nvGrpSpPr>
          <p:cNvPr name="Group 43" id="43"/>
          <p:cNvGrpSpPr/>
          <p:nvPr/>
        </p:nvGrpSpPr>
        <p:grpSpPr>
          <a:xfrm rot="0">
            <a:off x="9769533" y="3805258"/>
            <a:ext cx="2905168" cy="4666443"/>
            <a:chOff x="0" y="0"/>
            <a:chExt cx="637108" cy="1023359"/>
          </a:xfrm>
        </p:grpSpPr>
        <p:sp>
          <p:nvSpPr>
            <p:cNvPr name="Freeform 44" id="44"/>
            <p:cNvSpPr/>
            <p:nvPr/>
          </p:nvSpPr>
          <p:spPr>
            <a:xfrm flipH="false" flipV="false" rot="0">
              <a:off x="0" y="0"/>
              <a:ext cx="637108" cy="1023359"/>
            </a:xfrm>
            <a:custGeom>
              <a:avLst/>
              <a:gdLst/>
              <a:ahLst/>
              <a:cxnLst/>
              <a:rect r="r" b="b" t="t" l="l"/>
              <a:pathLst>
                <a:path h="1023359" w="637108">
                  <a:moveTo>
                    <a:pt x="49134" y="0"/>
                  </a:moveTo>
                  <a:lnTo>
                    <a:pt x="587974" y="0"/>
                  </a:lnTo>
                  <a:cubicBezTo>
                    <a:pt x="615110" y="0"/>
                    <a:pt x="637108" y="21998"/>
                    <a:pt x="637108" y="49134"/>
                  </a:cubicBezTo>
                  <a:lnTo>
                    <a:pt x="637108" y="974225"/>
                  </a:lnTo>
                  <a:cubicBezTo>
                    <a:pt x="637108" y="987256"/>
                    <a:pt x="631932" y="999753"/>
                    <a:pt x="622717" y="1008968"/>
                  </a:cubicBezTo>
                  <a:cubicBezTo>
                    <a:pt x="613503" y="1018182"/>
                    <a:pt x="601005" y="1023359"/>
                    <a:pt x="587974" y="1023359"/>
                  </a:cubicBezTo>
                  <a:lnTo>
                    <a:pt x="49134" y="1023359"/>
                  </a:lnTo>
                  <a:cubicBezTo>
                    <a:pt x="21998" y="1023359"/>
                    <a:pt x="0" y="1001361"/>
                    <a:pt x="0" y="974225"/>
                  </a:cubicBezTo>
                  <a:lnTo>
                    <a:pt x="0" y="49134"/>
                  </a:lnTo>
                  <a:cubicBezTo>
                    <a:pt x="0" y="36103"/>
                    <a:pt x="5177" y="23606"/>
                    <a:pt x="14391" y="14391"/>
                  </a:cubicBezTo>
                  <a:cubicBezTo>
                    <a:pt x="23606" y="5177"/>
                    <a:pt x="36103" y="0"/>
                    <a:pt x="49134" y="0"/>
                  </a:cubicBezTo>
                  <a:close/>
                </a:path>
              </a:pathLst>
            </a:custGeom>
            <a:solidFill>
              <a:srgbClr val="F7CC75"/>
            </a:solidFill>
          </p:spPr>
        </p:sp>
        <p:sp>
          <p:nvSpPr>
            <p:cNvPr name="TextBox 45" id="45"/>
            <p:cNvSpPr txBox="true"/>
            <p:nvPr/>
          </p:nvSpPr>
          <p:spPr>
            <a:xfrm>
              <a:off x="0" y="-9525"/>
              <a:ext cx="637108" cy="1032884"/>
            </a:xfrm>
            <a:prstGeom prst="rect">
              <a:avLst/>
            </a:prstGeom>
          </p:spPr>
          <p:txBody>
            <a:bodyPr anchor="ctr" rtlCol="false" tIns="24457" lIns="24457" bIns="24457" rIns="24457"/>
            <a:lstStyle/>
            <a:p>
              <a:pPr algn="ctr">
                <a:lnSpc>
                  <a:spcPts val="723"/>
                </a:lnSpc>
              </a:pPr>
            </a:p>
          </p:txBody>
        </p:sp>
      </p:grpSp>
      <p:grpSp>
        <p:nvGrpSpPr>
          <p:cNvPr name="Group 46" id="46"/>
          <p:cNvGrpSpPr/>
          <p:nvPr/>
        </p:nvGrpSpPr>
        <p:grpSpPr>
          <a:xfrm rot="0">
            <a:off x="9928232" y="4270407"/>
            <a:ext cx="2641744" cy="4071336"/>
            <a:chOff x="0" y="0"/>
            <a:chExt cx="579339" cy="892851"/>
          </a:xfrm>
        </p:grpSpPr>
        <p:sp>
          <p:nvSpPr>
            <p:cNvPr name="Freeform 47" id="47"/>
            <p:cNvSpPr/>
            <p:nvPr/>
          </p:nvSpPr>
          <p:spPr>
            <a:xfrm flipH="false" flipV="false" rot="0">
              <a:off x="0" y="0"/>
              <a:ext cx="579339" cy="892851"/>
            </a:xfrm>
            <a:custGeom>
              <a:avLst/>
              <a:gdLst/>
              <a:ahLst/>
              <a:cxnLst/>
              <a:rect r="r" b="b" t="t" l="l"/>
              <a:pathLst>
                <a:path h="892851" w="579339">
                  <a:moveTo>
                    <a:pt x="54034" y="0"/>
                  </a:moveTo>
                  <a:lnTo>
                    <a:pt x="525305" y="0"/>
                  </a:lnTo>
                  <a:cubicBezTo>
                    <a:pt x="539636" y="0"/>
                    <a:pt x="553380" y="5693"/>
                    <a:pt x="563513" y="15826"/>
                  </a:cubicBezTo>
                  <a:cubicBezTo>
                    <a:pt x="573646" y="25959"/>
                    <a:pt x="579339" y="39703"/>
                    <a:pt x="579339" y="54034"/>
                  </a:cubicBezTo>
                  <a:lnTo>
                    <a:pt x="579339" y="838817"/>
                  </a:lnTo>
                  <a:cubicBezTo>
                    <a:pt x="579339" y="853148"/>
                    <a:pt x="573646" y="866891"/>
                    <a:pt x="563513" y="877025"/>
                  </a:cubicBezTo>
                  <a:cubicBezTo>
                    <a:pt x="553380" y="887158"/>
                    <a:pt x="539636" y="892851"/>
                    <a:pt x="525305" y="892851"/>
                  </a:cubicBezTo>
                  <a:lnTo>
                    <a:pt x="54034" y="892851"/>
                  </a:lnTo>
                  <a:cubicBezTo>
                    <a:pt x="24192" y="892851"/>
                    <a:pt x="0" y="868659"/>
                    <a:pt x="0" y="838817"/>
                  </a:cubicBezTo>
                  <a:lnTo>
                    <a:pt x="0" y="54034"/>
                  </a:lnTo>
                  <a:cubicBezTo>
                    <a:pt x="0" y="39703"/>
                    <a:pt x="5693" y="25959"/>
                    <a:pt x="15826" y="15826"/>
                  </a:cubicBezTo>
                  <a:cubicBezTo>
                    <a:pt x="25959" y="5693"/>
                    <a:pt x="39703" y="0"/>
                    <a:pt x="54034" y="0"/>
                  </a:cubicBezTo>
                  <a:close/>
                </a:path>
              </a:pathLst>
            </a:custGeom>
            <a:solidFill>
              <a:srgbClr val="FFFFFF"/>
            </a:solidFill>
          </p:spPr>
        </p:sp>
        <p:sp>
          <p:nvSpPr>
            <p:cNvPr name="TextBox 48" id="48"/>
            <p:cNvSpPr txBox="true"/>
            <p:nvPr/>
          </p:nvSpPr>
          <p:spPr>
            <a:xfrm>
              <a:off x="0" y="-9525"/>
              <a:ext cx="579339" cy="902376"/>
            </a:xfrm>
            <a:prstGeom prst="rect">
              <a:avLst/>
            </a:prstGeom>
          </p:spPr>
          <p:txBody>
            <a:bodyPr anchor="ctr" rtlCol="false" tIns="24457" lIns="24457" bIns="24457" rIns="24457"/>
            <a:lstStyle/>
            <a:p>
              <a:pPr algn="ctr">
                <a:lnSpc>
                  <a:spcPts val="723"/>
                </a:lnSpc>
              </a:pPr>
            </a:p>
          </p:txBody>
        </p:sp>
      </p:grpSp>
      <p:grpSp>
        <p:nvGrpSpPr>
          <p:cNvPr name="Group 49" id="49"/>
          <p:cNvGrpSpPr/>
          <p:nvPr/>
        </p:nvGrpSpPr>
        <p:grpSpPr>
          <a:xfrm rot="0">
            <a:off x="12945423" y="3805258"/>
            <a:ext cx="2905168" cy="4666443"/>
            <a:chOff x="0" y="0"/>
            <a:chExt cx="637108" cy="1023359"/>
          </a:xfrm>
        </p:grpSpPr>
        <p:sp>
          <p:nvSpPr>
            <p:cNvPr name="Freeform 50" id="50"/>
            <p:cNvSpPr/>
            <p:nvPr/>
          </p:nvSpPr>
          <p:spPr>
            <a:xfrm flipH="false" flipV="false" rot="0">
              <a:off x="0" y="0"/>
              <a:ext cx="637108" cy="1023359"/>
            </a:xfrm>
            <a:custGeom>
              <a:avLst/>
              <a:gdLst/>
              <a:ahLst/>
              <a:cxnLst/>
              <a:rect r="r" b="b" t="t" l="l"/>
              <a:pathLst>
                <a:path h="1023359" w="637108">
                  <a:moveTo>
                    <a:pt x="49134" y="0"/>
                  </a:moveTo>
                  <a:lnTo>
                    <a:pt x="587974" y="0"/>
                  </a:lnTo>
                  <a:cubicBezTo>
                    <a:pt x="615110" y="0"/>
                    <a:pt x="637108" y="21998"/>
                    <a:pt x="637108" y="49134"/>
                  </a:cubicBezTo>
                  <a:lnTo>
                    <a:pt x="637108" y="974225"/>
                  </a:lnTo>
                  <a:cubicBezTo>
                    <a:pt x="637108" y="987256"/>
                    <a:pt x="631932" y="999753"/>
                    <a:pt x="622717" y="1008968"/>
                  </a:cubicBezTo>
                  <a:cubicBezTo>
                    <a:pt x="613503" y="1018182"/>
                    <a:pt x="601005" y="1023359"/>
                    <a:pt x="587974" y="1023359"/>
                  </a:cubicBezTo>
                  <a:lnTo>
                    <a:pt x="49134" y="1023359"/>
                  </a:lnTo>
                  <a:cubicBezTo>
                    <a:pt x="21998" y="1023359"/>
                    <a:pt x="0" y="1001361"/>
                    <a:pt x="0" y="974225"/>
                  </a:cubicBezTo>
                  <a:lnTo>
                    <a:pt x="0" y="49134"/>
                  </a:lnTo>
                  <a:cubicBezTo>
                    <a:pt x="0" y="36103"/>
                    <a:pt x="5177" y="23606"/>
                    <a:pt x="14391" y="14391"/>
                  </a:cubicBezTo>
                  <a:cubicBezTo>
                    <a:pt x="23606" y="5177"/>
                    <a:pt x="36103" y="0"/>
                    <a:pt x="49134" y="0"/>
                  </a:cubicBezTo>
                  <a:close/>
                </a:path>
              </a:pathLst>
            </a:custGeom>
            <a:solidFill>
              <a:srgbClr val="F7CC75"/>
            </a:solidFill>
          </p:spPr>
        </p:sp>
        <p:sp>
          <p:nvSpPr>
            <p:cNvPr name="TextBox 51" id="51"/>
            <p:cNvSpPr txBox="true"/>
            <p:nvPr/>
          </p:nvSpPr>
          <p:spPr>
            <a:xfrm>
              <a:off x="0" y="-9525"/>
              <a:ext cx="637108" cy="1032884"/>
            </a:xfrm>
            <a:prstGeom prst="rect">
              <a:avLst/>
            </a:prstGeom>
          </p:spPr>
          <p:txBody>
            <a:bodyPr anchor="ctr" rtlCol="false" tIns="24457" lIns="24457" bIns="24457" rIns="24457"/>
            <a:lstStyle/>
            <a:p>
              <a:pPr algn="ctr">
                <a:lnSpc>
                  <a:spcPts val="723"/>
                </a:lnSpc>
              </a:pPr>
            </a:p>
          </p:txBody>
        </p:sp>
      </p:grpSp>
      <p:grpSp>
        <p:nvGrpSpPr>
          <p:cNvPr name="Group 52" id="52"/>
          <p:cNvGrpSpPr/>
          <p:nvPr/>
        </p:nvGrpSpPr>
        <p:grpSpPr>
          <a:xfrm rot="0">
            <a:off x="13077134" y="4274962"/>
            <a:ext cx="2641744" cy="4066780"/>
            <a:chOff x="0" y="0"/>
            <a:chExt cx="579339" cy="891852"/>
          </a:xfrm>
        </p:grpSpPr>
        <p:sp>
          <p:nvSpPr>
            <p:cNvPr name="Freeform 53" id="53"/>
            <p:cNvSpPr/>
            <p:nvPr/>
          </p:nvSpPr>
          <p:spPr>
            <a:xfrm flipH="false" flipV="false" rot="0">
              <a:off x="0" y="0"/>
              <a:ext cx="579339" cy="891852"/>
            </a:xfrm>
            <a:custGeom>
              <a:avLst/>
              <a:gdLst/>
              <a:ahLst/>
              <a:cxnLst/>
              <a:rect r="r" b="b" t="t" l="l"/>
              <a:pathLst>
                <a:path h="891852" w="579339">
                  <a:moveTo>
                    <a:pt x="54034" y="0"/>
                  </a:moveTo>
                  <a:lnTo>
                    <a:pt x="525305" y="0"/>
                  </a:lnTo>
                  <a:cubicBezTo>
                    <a:pt x="539636" y="0"/>
                    <a:pt x="553380" y="5693"/>
                    <a:pt x="563513" y="15826"/>
                  </a:cubicBezTo>
                  <a:cubicBezTo>
                    <a:pt x="573646" y="25959"/>
                    <a:pt x="579339" y="39703"/>
                    <a:pt x="579339" y="54034"/>
                  </a:cubicBezTo>
                  <a:lnTo>
                    <a:pt x="579339" y="837818"/>
                  </a:lnTo>
                  <a:cubicBezTo>
                    <a:pt x="579339" y="852149"/>
                    <a:pt x="573646" y="865892"/>
                    <a:pt x="563513" y="876026"/>
                  </a:cubicBezTo>
                  <a:cubicBezTo>
                    <a:pt x="553380" y="886159"/>
                    <a:pt x="539636" y="891852"/>
                    <a:pt x="525305" y="891852"/>
                  </a:cubicBezTo>
                  <a:lnTo>
                    <a:pt x="54034" y="891852"/>
                  </a:lnTo>
                  <a:cubicBezTo>
                    <a:pt x="24192" y="891852"/>
                    <a:pt x="0" y="867660"/>
                    <a:pt x="0" y="837818"/>
                  </a:cubicBezTo>
                  <a:lnTo>
                    <a:pt x="0" y="54034"/>
                  </a:lnTo>
                  <a:cubicBezTo>
                    <a:pt x="0" y="39703"/>
                    <a:pt x="5693" y="25959"/>
                    <a:pt x="15826" y="15826"/>
                  </a:cubicBezTo>
                  <a:cubicBezTo>
                    <a:pt x="25959" y="5693"/>
                    <a:pt x="39703" y="0"/>
                    <a:pt x="54034" y="0"/>
                  </a:cubicBezTo>
                  <a:close/>
                </a:path>
              </a:pathLst>
            </a:custGeom>
            <a:solidFill>
              <a:srgbClr val="FFFFFF"/>
            </a:solidFill>
          </p:spPr>
        </p:sp>
        <p:sp>
          <p:nvSpPr>
            <p:cNvPr name="TextBox 54" id="54"/>
            <p:cNvSpPr txBox="true"/>
            <p:nvPr/>
          </p:nvSpPr>
          <p:spPr>
            <a:xfrm>
              <a:off x="0" y="-9525"/>
              <a:ext cx="579339" cy="901377"/>
            </a:xfrm>
            <a:prstGeom prst="rect">
              <a:avLst/>
            </a:prstGeom>
          </p:spPr>
          <p:txBody>
            <a:bodyPr anchor="ctr" rtlCol="false" tIns="24457" lIns="24457" bIns="24457" rIns="24457"/>
            <a:lstStyle/>
            <a:p>
              <a:pPr algn="ctr">
                <a:lnSpc>
                  <a:spcPts val="723"/>
                </a:lnSpc>
              </a:pPr>
            </a:p>
          </p:txBody>
        </p:sp>
      </p:grpSp>
      <p:sp>
        <p:nvSpPr>
          <p:cNvPr name="TextBox 55" id="55"/>
          <p:cNvSpPr txBox="true"/>
          <p:nvPr/>
        </p:nvSpPr>
        <p:spPr>
          <a:xfrm rot="0">
            <a:off x="10244796" y="3972305"/>
            <a:ext cx="1954643" cy="298102"/>
          </a:xfrm>
          <a:prstGeom prst="rect">
            <a:avLst/>
          </a:prstGeom>
        </p:spPr>
        <p:txBody>
          <a:bodyPr anchor="t" rtlCol="false" tIns="0" lIns="0" bIns="0" rIns="0">
            <a:spAutoFit/>
          </a:bodyPr>
          <a:lstStyle/>
          <a:p>
            <a:pPr algn="ctr">
              <a:lnSpc>
                <a:spcPts val="2269"/>
              </a:lnSpc>
            </a:pPr>
            <a:r>
              <a:rPr lang="en-US" sz="2269">
                <a:solidFill>
                  <a:srgbClr val="000000"/>
                </a:solidFill>
                <a:latin typeface="Bantayog"/>
                <a:ea typeface="Bantayog"/>
                <a:cs typeface="Bantayog"/>
                <a:sym typeface="Bantayog"/>
              </a:rPr>
              <a:t>distraction</a:t>
            </a:r>
          </a:p>
        </p:txBody>
      </p:sp>
      <p:sp>
        <p:nvSpPr>
          <p:cNvPr name="TextBox 56" id="56"/>
          <p:cNvSpPr txBox="true"/>
          <p:nvPr/>
        </p:nvSpPr>
        <p:spPr>
          <a:xfrm rot="0">
            <a:off x="13077134" y="3976860"/>
            <a:ext cx="2641744" cy="305355"/>
          </a:xfrm>
          <a:prstGeom prst="rect">
            <a:avLst/>
          </a:prstGeom>
        </p:spPr>
        <p:txBody>
          <a:bodyPr anchor="t" rtlCol="false" tIns="0" lIns="0" bIns="0" rIns="0">
            <a:spAutoFit/>
          </a:bodyPr>
          <a:lstStyle/>
          <a:p>
            <a:pPr algn="ctr">
              <a:lnSpc>
                <a:spcPts val="2269"/>
              </a:lnSpc>
            </a:pPr>
            <a:r>
              <a:rPr lang="en-US" sz="2269">
                <a:solidFill>
                  <a:srgbClr val="000000"/>
                </a:solidFill>
                <a:latin typeface="Bantayog"/>
                <a:ea typeface="Bantayog"/>
                <a:cs typeface="Bantayog"/>
                <a:sym typeface="Bantayog"/>
              </a:rPr>
              <a:t>Muscle Relaxation</a:t>
            </a:r>
          </a:p>
        </p:txBody>
      </p:sp>
      <p:sp>
        <p:nvSpPr>
          <p:cNvPr name="Freeform 57" id="57"/>
          <p:cNvSpPr/>
          <p:nvPr/>
        </p:nvSpPr>
        <p:spPr>
          <a:xfrm flipH="false" flipV="false" rot="0">
            <a:off x="13219371" y="1599216"/>
            <a:ext cx="1542279" cy="1472876"/>
          </a:xfrm>
          <a:custGeom>
            <a:avLst/>
            <a:gdLst/>
            <a:ahLst/>
            <a:cxnLst/>
            <a:rect r="r" b="b" t="t" l="l"/>
            <a:pathLst>
              <a:path h="1472876" w="1542279">
                <a:moveTo>
                  <a:pt x="0" y="0"/>
                </a:moveTo>
                <a:lnTo>
                  <a:pt x="1542279" y="0"/>
                </a:lnTo>
                <a:lnTo>
                  <a:pt x="1542279" y="1472876"/>
                </a:lnTo>
                <a:lnTo>
                  <a:pt x="0" y="14728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8" id="58"/>
          <p:cNvSpPr/>
          <p:nvPr/>
        </p:nvSpPr>
        <p:spPr>
          <a:xfrm flipH="false" flipV="false" rot="0">
            <a:off x="13557840" y="812339"/>
            <a:ext cx="960207" cy="1249050"/>
          </a:xfrm>
          <a:custGeom>
            <a:avLst/>
            <a:gdLst/>
            <a:ahLst/>
            <a:cxnLst/>
            <a:rect r="r" b="b" t="t" l="l"/>
            <a:pathLst>
              <a:path h="1249050" w="960207">
                <a:moveTo>
                  <a:pt x="0" y="0"/>
                </a:moveTo>
                <a:lnTo>
                  <a:pt x="960207" y="0"/>
                </a:lnTo>
                <a:lnTo>
                  <a:pt x="960207" y="1249050"/>
                </a:lnTo>
                <a:lnTo>
                  <a:pt x="0" y="12490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9" id="59"/>
          <p:cNvSpPr/>
          <p:nvPr/>
        </p:nvSpPr>
        <p:spPr>
          <a:xfrm flipH="false" flipV="false" rot="0">
            <a:off x="10938845" y="620771"/>
            <a:ext cx="2254465" cy="1664205"/>
          </a:xfrm>
          <a:custGeom>
            <a:avLst/>
            <a:gdLst/>
            <a:ahLst/>
            <a:cxnLst/>
            <a:rect r="r" b="b" t="t" l="l"/>
            <a:pathLst>
              <a:path h="1664205" w="2254465">
                <a:moveTo>
                  <a:pt x="0" y="0"/>
                </a:moveTo>
                <a:lnTo>
                  <a:pt x="2254465" y="0"/>
                </a:lnTo>
                <a:lnTo>
                  <a:pt x="2254465" y="1664205"/>
                </a:lnTo>
                <a:lnTo>
                  <a:pt x="0" y="16642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60" id="60"/>
          <p:cNvSpPr txBox="true"/>
          <p:nvPr/>
        </p:nvSpPr>
        <p:spPr>
          <a:xfrm rot="0">
            <a:off x="11154343" y="836436"/>
            <a:ext cx="1823469" cy="1044328"/>
          </a:xfrm>
          <a:prstGeom prst="rect">
            <a:avLst/>
          </a:prstGeom>
        </p:spPr>
        <p:txBody>
          <a:bodyPr anchor="t" rtlCol="false" tIns="0" lIns="0" bIns="0" rIns="0">
            <a:spAutoFit/>
          </a:bodyPr>
          <a:lstStyle/>
          <a:p>
            <a:pPr algn="ctr">
              <a:lnSpc>
                <a:spcPts val="2086"/>
              </a:lnSpc>
            </a:pPr>
            <a:r>
              <a:rPr lang="en-US" sz="1738">
                <a:solidFill>
                  <a:srgbClr val="000000"/>
                </a:solidFill>
                <a:latin typeface="Playpen Sans"/>
                <a:ea typeface="Playpen Sans"/>
                <a:cs typeface="Playpen Sans"/>
                <a:sym typeface="Playpen Sans"/>
              </a:rPr>
              <a:t>Help! My feelings are too </a:t>
            </a:r>
            <a:r>
              <a:rPr lang="en-US" b="true" sz="1738">
                <a:solidFill>
                  <a:srgbClr val="000000"/>
                </a:solidFill>
                <a:latin typeface="Playpen Sans Bold"/>
                <a:ea typeface="Playpen Sans Bold"/>
                <a:cs typeface="Playpen Sans Bold"/>
                <a:sym typeface="Playpen Sans Bold"/>
              </a:rPr>
              <a:t>BIG</a:t>
            </a:r>
            <a:r>
              <a:rPr lang="en-US" sz="1738">
                <a:solidFill>
                  <a:srgbClr val="000000"/>
                </a:solidFill>
                <a:latin typeface="Playpen Sans"/>
                <a:ea typeface="Playpen Sans"/>
                <a:cs typeface="Playpen Sans"/>
                <a:sym typeface="Playpen Sans"/>
              </a:rPr>
              <a:t> to do a worksheet!</a:t>
            </a:r>
          </a:p>
        </p:txBody>
      </p:sp>
      <p:grpSp>
        <p:nvGrpSpPr>
          <p:cNvPr name="Group 61" id="61"/>
          <p:cNvGrpSpPr/>
          <p:nvPr/>
        </p:nvGrpSpPr>
        <p:grpSpPr>
          <a:xfrm rot="0">
            <a:off x="9737580" y="8625790"/>
            <a:ext cx="5981298" cy="870843"/>
            <a:chOff x="0" y="0"/>
            <a:chExt cx="3828119" cy="557353"/>
          </a:xfrm>
        </p:grpSpPr>
        <p:sp>
          <p:nvSpPr>
            <p:cNvPr name="Freeform 62" id="62"/>
            <p:cNvSpPr/>
            <p:nvPr/>
          </p:nvSpPr>
          <p:spPr>
            <a:xfrm flipH="false" flipV="false" rot="0">
              <a:off x="0" y="0"/>
              <a:ext cx="3828119" cy="557353"/>
            </a:xfrm>
            <a:custGeom>
              <a:avLst/>
              <a:gdLst/>
              <a:ahLst/>
              <a:cxnLst/>
              <a:rect r="r" b="b" t="t" l="l"/>
              <a:pathLst>
                <a:path h="557353" w="3828119">
                  <a:moveTo>
                    <a:pt x="23865" y="0"/>
                  </a:moveTo>
                  <a:lnTo>
                    <a:pt x="3804254" y="0"/>
                  </a:lnTo>
                  <a:cubicBezTo>
                    <a:pt x="3810583" y="0"/>
                    <a:pt x="3816653" y="2514"/>
                    <a:pt x="3821129" y="6990"/>
                  </a:cubicBezTo>
                  <a:cubicBezTo>
                    <a:pt x="3825604" y="11465"/>
                    <a:pt x="3828119" y="17536"/>
                    <a:pt x="3828119" y="23865"/>
                  </a:cubicBezTo>
                  <a:lnTo>
                    <a:pt x="3828119" y="533488"/>
                  </a:lnTo>
                  <a:cubicBezTo>
                    <a:pt x="3828119" y="539817"/>
                    <a:pt x="3825604" y="545887"/>
                    <a:pt x="3821129" y="550363"/>
                  </a:cubicBezTo>
                  <a:cubicBezTo>
                    <a:pt x="3816653" y="554838"/>
                    <a:pt x="3810583" y="557353"/>
                    <a:pt x="3804254" y="557353"/>
                  </a:cubicBezTo>
                  <a:lnTo>
                    <a:pt x="23865" y="557353"/>
                  </a:lnTo>
                  <a:cubicBezTo>
                    <a:pt x="17536" y="557353"/>
                    <a:pt x="11465" y="554838"/>
                    <a:pt x="6990" y="550363"/>
                  </a:cubicBezTo>
                  <a:cubicBezTo>
                    <a:pt x="2514" y="545887"/>
                    <a:pt x="0" y="539817"/>
                    <a:pt x="0" y="533488"/>
                  </a:cubicBezTo>
                  <a:lnTo>
                    <a:pt x="0" y="23865"/>
                  </a:lnTo>
                  <a:cubicBezTo>
                    <a:pt x="0" y="17536"/>
                    <a:pt x="2514" y="11465"/>
                    <a:pt x="6990" y="6990"/>
                  </a:cubicBezTo>
                  <a:cubicBezTo>
                    <a:pt x="11465" y="2514"/>
                    <a:pt x="17536" y="0"/>
                    <a:pt x="23865" y="0"/>
                  </a:cubicBezTo>
                  <a:close/>
                </a:path>
              </a:pathLst>
            </a:custGeom>
            <a:solidFill>
              <a:srgbClr val="FFFFFF"/>
            </a:solidFill>
          </p:spPr>
        </p:sp>
        <p:sp>
          <p:nvSpPr>
            <p:cNvPr name="TextBox 63" id="63"/>
            <p:cNvSpPr txBox="true"/>
            <p:nvPr/>
          </p:nvSpPr>
          <p:spPr>
            <a:xfrm>
              <a:off x="0" y="-9525"/>
              <a:ext cx="3828119" cy="566878"/>
            </a:xfrm>
            <a:prstGeom prst="rect">
              <a:avLst/>
            </a:prstGeom>
          </p:spPr>
          <p:txBody>
            <a:bodyPr anchor="ctr" rtlCol="false" tIns="24457" lIns="24457" bIns="24457" rIns="24457"/>
            <a:lstStyle/>
            <a:p>
              <a:pPr algn="ctr">
                <a:lnSpc>
                  <a:spcPts val="723"/>
                </a:lnSpc>
              </a:pPr>
            </a:p>
          </p:txBody>
        </p:sp>
      </p:grpSp>
      <p:sp>
        <p:nvSpPr>
          <p:cNvPr name="TextBox 64" id="64"/>
          <p:cNvSpPr txBox="true"/>
          <p:nvPr/>
        </p:nvSpPr>
        <p:spPr>
          <a:xfrm rot="0">
            <a:off x="9737580" y="8729488"/>
            <a:ext cx="5961911" cy="654048"/>
          </a:xfrm>
          <a:prstGeom prst="rect">
            <a:avLst/>
          </a:prstGeom>
        </p:spPr>
        <p:txBody>
          <a:bodyPr anchor="t" rtlCol="false" tIns="0" lIns="0" bIns="0" rIns="0">
            <a:spAutoFit/>
          </a:bodyPr>
          <a:lstStyle/>
          <a:p>
            <a:pPr algn="ctr">
              <a:lnSpc>
                <a:spcPts val="1774"/>
              </a:lnSpc>
            </a:pPr>
            <a:r>
              <a:rPr lang="en-US" sz="1304">
                <a:solidFill>
                  <a:srgbClr val="000000"/>
                </a:solidFill>
                <a:latin typeface="Nourd"/>
                <a:ea typeface="Nourd"/>
                <a:cs typeface="Nourd"/>
                <a:sym typeface="Nourd"/>
              </a:rPr>
              <a:t>Take note of what triggers negative feelings and notice what helps you feel relaxed. Music? Football? Talking to friends? Your favourite TV show? Try to incorporate things that make you happy into your everyday life. </a:t>
            </a:r>
          </a:p>
        </p:txBody>
      </p:sp>
      <p:sp>
        <p:nvSpPr>
          <p:cNvPr name="TextBox 65" id="65"/>
          <p:cNvSpPr txBox="true"/>
          <p:nvPr/>
        </p:nvSpPr>
        <p:spPr>
          <a:xfrm rot="0">
            <a:off x="15587768" y="9363121"/>
            <a:ext cx="502689" cy="247047"/>
          </a:xfrm>
          <a:prstGeom prst="rect">
            <a:avLst/>
          </a:prstGeom>
        </p:spPr>
        <p:txBody>
          <a:bodyPr anchor="t" rtlCol="false" tIns="0" lIns="0" bIns="0" rIns="0">
            <a:spAutoFit/>
          </a:bodyPr>
          <a:lstStyle/>
          <a:p>
            <a:pPr algn="ctr">
              <a:lnSpc>
                <a:spcPts val="1851"/>
              </a:lnSpc>
            </a:pPr>
            <a:r>
              <a:rPr lang="en-US" sz="1851">
                <a:solidFill>
                  <a:srgbClr val="000000"/>
                </a:solidFill>
                <a:latin typeface="Bantayog"/>
                <a:ea typeface="Bantayog"/>
                <a:cs typeface="Bantayog"/>
                <a:sym typeface="Bantayog"/>
              </a:rPr>
              <a:t>11</a:t>
            </a:r>
          </a:p>
        </p:txBody>
      </p:sp>
      <p:sp>
        <p:nvSpPr>
          <p:cNvPr name="TextBox 66" id="66"/>
          <p:cNvSpPr txBox="true"/>
          <p:nvPr/>
        </p:nvSpPr>
        <p:spPr>
          <a:xfrm rot="0">
            <a:off x="13208245" y="4485376"/>
            <a:ext cx="2379524" cy="3655478"/>
          </a:xfrm>
          <a:prstGeom prst="rect">
            <a:avLst/>
          </a:prstGeom>
        </p:spPr>
        <p:txBody>
          <a:bodyPr anchor="t" rtlCol="false" tIns="0" lIns="0" bIns="0" rIns="0">
            <a:spAutoFit/>
          </a:bodyPr>
          <a:lstStyle/>
          <a:p>
            <a:pPr algn="l">
              <a:lnSpc>
                <a:spcPts val="652"/>
              </a:lnSpc>
            </a:pPr>
          </a:p>
          <a:p>
            <a:pPr algn="l" marL="267585" indent="-133793" lvl="1">
              <a:lnSpc>
                <a:spcPts val="1375"/>
              </a:lnSpc>
              <a:buFont typeface="Arial"/>
              <a:buChar char="•"/>
            </a:pPr>
            <a:r>
              <a:rPr lang="en-US" sz="1239">
                <a:solidFill>
                  <a:srgbClr val="000000"/>
                </a:solidFill>
                <a:latin typeface="Nourd"/>
                <a:ea typeface="Nourd"/>
                <a:cs typeface="Nourd"/>
                <a:sym typeface="Nourd"/>
              </a:rPr>
              <a:t>Sit or lie down comfortably</a:t>
            </a:r>
          </a:p>
          <a:p>
            <a:pPr algn="l">
              <a:lnSpc>
                <a:spcPts val="434"/>
              </a:lnSpc>
            </a:pPr>
          </a:p>
          <a:p>
            <a:pPr algn="l" marL="267585" indent="-133793" lvl="1">
              <a:lnSpc>
                <a:spcPts val="1375"/>
              </a:lnSpc>
              <a:buFont typeface="Arial"/>
              <a:buChar char="•"/>
            </a:pPr>
            <a:r>
              <a:rPr lang="en-US" b="true" sz="1239">
                <a:solidFill>
                  <a:srgbClr val="000000"/>
                </a:solidFill>
                <a:latin typeface="Nourd Bold"/>
                <a:ea typeface="Nourd Bold"/>
                <a:cs typeface="Nourd Bold"/>
                <a:sym typeface="Nourd Bold"/>
              </a:rPr>
              <a:t>Make tight fists</a:t>
            </a:r>
            <a:r>
              <a:rPr lang="en-US" sz="1239">
                <a:solidFill>
                  <a:srgbClr val="000000"/>
                </a:solidFill>
                <a:latin typeface="Nourd"/>
                <a:ea typeface="Nourd"/>
                <a:cs typeface="Nourd"/>
                <a:sym typeface="Nourd"/>
              </a:rPr>
              <a:t> with your hands. Hold for a few seconds, then let them go and relax.</a:t>
            </a:r>
          </a:p>
          <a:p>
            <a:pPr algn="l">
              <a:lnSpc>
                <a:spcPts val="434"/>
              </a:lnSpc>
            </a:pPr>
          </a:p>
          <a:p>
            <a:pPr algn="l" marL="267585" indent="-133793" lvl="1">
              <a:lnSpc>
                <a:spcPts val="1375"/>
              </a:lnSpc>
              <a:buFont typeface="Arial"/>
              <a:buChar char="•"/>
            </a:pPr>
            <a:r>
              <a:rPr lang="en-US" b="true" sz="1239">
                <a:solidFill>
                  <a:srgbClr val="000000"/>
                </a:solidFill>
                <a:latin typeface="Nourd Bold"/>
                <a:ea typeface="Nourd Bold"/>
                <a:cs typeface="Nourd Bold"/>
                <a:sym typeface="Nourd Bold"/>
              </a:rPr>
              <a:t>Make your arms stiff</a:t>
            </a:r>
            <a:r>
              <a:rPr lang="en-US" sz="1239">
                <a:solidFill>
                  <a:srgbClr val="000000"/>
                </a:solidFill>
                <a:latin typeface="Nourd"/>
                <a:ea typeface="Nourd"/>
                <a:cs typeface="Nourd"/>
                <a:sym typeface="Nourd"/>
              </a:rPr>
              <a:t>.  Hold for a few seconds, then let them relax.</a:t>
            </a:r>
          </a:p>
          <a:p>
            <a:pPr algn="l">
              <a:lnSpc>
                <a:spcPts val="434"/>
              </a:lnSpc>
            </a:pPr>
          </a:p>
          <a:p>
            <a:pPr algn="l" marL="267585" indent="-133793" lvl="1">
              <a:lnSpc>
                <a:spcPts val="1375"/>
              </a:lnSpc>
              <a:buFont typeface="Arial"/>
              <a:buChar char="•"/>
            </a:pPr>
            <a:r>
              <a:rPr lang="en-US" b="true" sz="1239">
                <a:solidFill>
                  <a:srgbClr val="000000"/>
                </a:solidFill>
                <a:latin typeface="Nourd Bold"/>
                <a:ea typeface="Nourd Bold"/>
                <a:cs typeface="Nourd Bold"/>
                <a:sym typeface="Nourd Bold"/>
              </a:rPr>
              <a:t>Shrug your shoulders</a:t>
            </a:r>
            <a:r>
              <a:rPr lang="en-US" sz="1239">
                <a:solidFill>
                  <a:srgbClr val="000000"/>
                </a:solidFill>
                <a:latin typeface="Nourd"/>
                <a:ea typeface="Nourd"/>
                <a:cs typeface="Nourd"/>
                <a:sym typeface="Nourd"/>
              </a:rPr>
              <a:t> up to your ears. Hold, then let them drop and relax.</a:t>
            </a:r>
          </a:p>
          <a:p>
            <a:pPr algn="l">
              <a:lnSpc>
                <a:spcPts val="434"/>
              </a:lnSpc>
            </a:pPr>
          </a:p>
          <a:p>
            <a:pPr algn="l" marL="267585" indent="-133793" lvl="1">
              <a:lnSpc>
                <a:spcPts val="1375"/>
              </a:lnSpc>
              <a:buFont typeface="Arial"/>
              <a:buChar char="•"/>
            </a:pPr>
            <a:r>
              <a:rPr lang="en-US" b="true" sz="1239">
                <a:solidFill>
                  <a:srgbClr val="000000"/>
                </a:solidFill>
                <a:latin typeface="Nourd Bold"/>
                <a:ea typeface="Nourd Bold"/>
                <a:cs typeface="Nourd Bold"/>
                <a:sym typeface="Nourd Bold"/>
              </a:rPr>
              <a:t>Scrunch up your face</a:t>
            </a:r>
            <a:r>
              <a:rPr lang="en-US" sz="1239">
                <a:solidFill>
                  <a:srgbClr val="000000"/>
                </a:solidFill>
                <a:latin typeface="Nourd"/>
                <a:ea typeface="Nourd"/>
                <a:cs typeface="Nourd"/>
                <a:sym typeface="Nourd"/>
              </a:rPr>
              <a:t>. Hold, then let it go soft.</a:t>
            </a:r>
          </a:p>
          <a:p>
            <a:pPr algn="l">
              <a:lnSpc>
                <a:spcPts val="434"/>
              </a:lnSpc>
            </a:pPr>
          </a:p>
          <a:p>
            <a:pPr algn="l" marL="267585" indent="-133793" lvl="1">
              <a:lnSpc>
                <a:spcPts val="1375"/>
              </a:lnSpc>
              <a:buFont typeface="Arial"/>
              <a:buChar char="•"/>
            </a:pPr>
            <a:r>
              <a:rPr lang="en-US" b="true" sz="1239">
                <a:solidFill>
                  <a:srgbClr val="000000"/>
                </a:solidFill>
                <a:latin typeface="Nourd Bold"/>
                <a:ea typeface="Nourd Bold"/>
                <a:cs typeface="Nourd Bold"/>
                <a:sym typeface="Nourd Bold"/>
              </a:rPr>
              <a:t>Stretch your legs out.</a:t>
            </a:r>
            <a:r>
              <a:rPr lang="en-US" sz="1239">
                <a:solidFill>
                  <a:srgbClr val="000000"/>
                </a:solidFill>
                <a:latin typeface="Nourd"/>
                <a:ea typeface="Nourd"/>
                <a:cs typeface="Nourd"/>
                <a:sym typeface="Nourd"/>
              </a:rPr>
              <a:t> Hold, then let them relax.</a:t>
            </a:r>
          </a:p>
          <a:p>
            <a:pPr algn="l">
              <a:lnSpc>
                <a:spcPts val="1375"/>
              </a:lnSpc>
            </a:pPr>
          </a:p>
          <a:p>
            <a:pPr algn="l">
              <a:lnSpc>
                <a:spcPts val="1375"/>
              </a:lnSpc>
            </a:pPr>
            <a:r>
              <a:rPr lang="en-US" sz="1239">
                <a:solidFill>
                  <a:srgbClr val="000000"/>
                </a:solidFill>
                <a:latin typeface="Nourd"/>
                <a:ea typeface="Nourd"/>
                <a:cs typeface="Nourd"/>
                <a:sym typeface="Nourd"/>
              </a:rPr>
              <a:t>Take a big breath and feel your body calm down!</a:t>
            </a:r>
          </a:p>
          <a:p>
            <a:pPr algn="l">
              <a:lnSpc>
                <a:spcPts val="1239"/>
              </a:lnSpc>
            </a:pPr>
          </a:p>
        </p:txBody>
      </p:sp>
      <p:sp>
        <p:nvSpPr>
          <p:cNvPr name="TextBox 67" id="67"/>
          <p:cNvSpPr txBox="true"/>
          <p:nvPr/>
        </p:nvSpPr>
        <p:spPr>
          <a:xfrm rot="0">
            <a:off x="10099337" y="4303537"/>
            <a:ext cx="2299535" cy="4145305"/>
          </a:xfrm>
          <a:prstGeom prst="rect">
            <a:avLst/>
          </a:prstGeom>
        </p:spPr>
        <p:txBody>
          <a:bodyPr anchor="t" rtlCol="false" tIns="0" lIns="0" bIns="0" rIns="0">
            <a:spAutoFit/>
          </a:bodyPr>
          <a:lstStyle/>
          <a:p>
            <a:pPr algn="ctr">
              <a:lnSpc>
                <a:spcPts val="1271"/>
              </a:lnSpc>
            </a:pPr>
          </a:p>
          <a:p>
            <a:pPr algn="ctr">
              <a:lnSpc>
                <a:spcPts val="1411"/>
              </a:lnSpc>
            </a:pPr>
            <a:r>
              <a:rPr lang="en-US" sz="1271">
                <a:solidFill>
                  <a:srgbClr val="000000"/>
                </a:solidFill>
                <a:latin typeface="Nourd"/>
                <a:ea typeface="Nourd"/>
                <a:cs typeface="Nourd"/>
                <a:sym typeface="Nourd"/>
              </a:rPr>
              <a:t>When you feel really angry or worried, it can help to distract your mind for a bit.</a:t>
            </a:r>
          </a:p>
          <a:p>
            <a:pPr algn="ctr">
              <a:lnSpc>
                <a:spcPts val="1411"/>
              </a:lnSpc>
            </a:pPr>
            <a:r>
              <a:rPr lang="en-US" sz="1271">
                <a:solidFill>
                  <a:srgbClr val="000000"/>
                </a:solidFill>
                <a:latin typeface="Nourd"/>
                <a:ea typeface="Nourd"/>
                <a:cs typeface="Nourd"/>
                <a:sym typeface="Nourd"/>
              </a:rPr>
              <a:t>You can try things like:</a:t>
            </a:r>
          </a:p>
          <a:p>
            <a:pPr algn="ctr">
              <a:lnSpc>
                <a:spcPts val="1411"/>
              </a:lnSpc>
            </a:pPr>
          </a:p>
          <a:p>
            <a:pPr algn="l" marL="274519" indent="-137259" lvl="1">
              <a:lnSpc>
                <a:spcPts val="1411"/>
              </a:lnSpc>
              <a:buFont typeface="Arial"/>
              <a:buChar char="•"/>
            </a:pPr>
            <a:r>
              <a:rPr lang="en-US" sz="1271">
                <a:solidFill>
                  <a:srgbClr val="000000"/>
                </a:solidFill>
                <a:latin typeface="Nourd"/>
                <a:ea typeface="Nourd"/>
                <a:cs typeface="Nourd"/>
                <a:sym typeface="Nourd"/>
              </a:rPr>
              <a:t>Listening to music</a:t>
            </a:r>
          </a:p>
          <a:p>
            <a:pPr algn="l" marL="274519" indent="-137259" lvl="1">
              <a:lnSpc>
                <a:spcPts val="1411"/>
              </a:lnSpc>
              <a:buFont typeface="Arial"/>
              <a:buChar char="•"/>
            </a:pPr>
            <a:r>
              <a:rPr lang="en-US" sz="1271">
                <a:solidFill>
                  <a:srgbClr val="000000"/>
                </a:solidFill>
                <a:latin typeface="Nourd"/>
                <a:ea typeface="Nourd"/>
                <a:cs typeface="Nourd"/>
                <a:sym typeface="Nourd"/>
              </a:rPr>
              <a:t>Playing with friends</a:t>
            </a:r>
          </a:p>
          <a:p>
            <a:pPr algn="l" marL="274519" indent="-137259" lvl="1">
              <a:lnSpc>
                <a:spcPts val="1411"/>
              </a:lnSpc>
              <a:buFont typeface="Arial"/>
              <a:buChar char="•"/>
            </a:pPr>
            <a:r>
              <a:rPr lang="en-US" sz="1271">
                <a:solidFill>
                  <a:srgbClr val="000000"/>
                </a:solidFill>
                <a:latin typeface="Nourd"/>
                <a:ea typeface="Nourd"/>
                <a:cs typeface="Nourd"/>
                <a:sym typeface="Nourd"/>
              </a:rPr>
              <a:t>Going for a walk</a:t>
            </a:r>
          </a:p>
          <a:p>
            <a:pPr algn="l" marL="274519" indent="-137259" lvl="1">
              <a:lnSpc>
                <a:spcPts val="1411"/>
              </a:lnSpc>
              <a:buFont typeface="Arial"/>
              <a:buChar char="•"/>
            </a:pPr>
            <a:r>
              <a:rPr lang="en-US" sz="1271">
                <a:solidFill>
                  <a:srgbClr val="000000"/>
                </a:solidFill>
                <a:latin typeface="Nourd"/>
                <a:ea typeface="Nourd"/>
                <a:cs typeface="Nourd"/>
                <a:sym typeface="Nourd"/>
              </a:rPr>
              <a:t>Counting to ten</a:t>
            </a:r>
          </a:p>
          <a:p>
            <a:pPr algn="l" marL="274519" indent="-137259" lvl="1">
              <a:lnSpc>
                <a:spcPts val="1411"/>
              </a:lnSpc>
              <a:buFont typeface="Arial"/>
              <a:buChar char="•"/>
            </a:pPr>
            <a:r>
              <a:rPr lang="en-US" sz="1271">
                <a:solidFill>
                  <a:srgbClr val="000000"/>
                </a:solidFill>
                <a:latin typeface="Nourd"/>
                <a:ea typeface="Nourd"/>
                <a:cs typeface="Nourd"/>
                <a:sym typeface="Nourd"/>
              </a:rPr>
              <a:t>Drawing</a:t>
            </a:r>
          </a:p>
          <a:p>
            <a:pPr algn="ctr">
              <a:lnSpc>
                <a:spcPts val="1411"/>
              </a:lnSpc>
            </a:pPr>
          </a:p>
          <a:p>
            <a:pPr algn="ctr">
              <a:lnSpc>
                <a:spcPts val="1411"/>
              </a:lnSpc>
            </a:pPr>
            <a:r>
              <a:rPr lang="en-US" sz="1271">
                <a:solidFill>
                  <a:srgbClr val="000000"/>
                </a:solidFill>
                <a:latin typeface="Nourd"/>
                <a:ea typeface="Nourd"/>
                <a:cs typeface="Nourd"/>
                <a:sym typeface="Nourd"/>
              </a:rPr>
              <a:t>These activities help you take a break from big feelings.</a:t>
            </a:r>
          </a:p>
          <a:p>
            <a:pPr algn="ctr">
              <a:lnSpc>
                <a:spcPts val="1411"/>
              </a:lnSpc>
            </a:pPr>
          </a:p>
          <a:p>
            <a:pPr algn="ctr">
              <a:lnSpc>
                <a:spcPts val="1411"/>
              </a:lnSpc>
            </a:pPr>
            <a:r>
              <a:rPr lang="en-US" sz="1271">
                <a:solidFill>
                  <a:srgbClr val="000000"/>
                </a:solidFill>
                <a:latin typeface="Nourd"/>
                <a:ea typeface="Nourd"/>
                <a:cs typeface="Nourd"/>
                <a:sym typeface="Nourd"/>
              </a:rPr>
              <a:t>Even better, moving your body, like running or jum</a:t>
            </a:r>
            <a:r>
              <a:rPr lang="en-US" sz="1271">
                <a:solidFill>
                  <a:srgbClr val="000000"/>
                </a:solidFill>
                <a:latin typeface="Nourd"/>
                <a:ea typeface="Nourd"/>
                <a:cs typeface="Nourd"/>
                <a:sym typeface="Nourd"/>
              </a:rPr>
              <a:t>pi</a:t>
            </a:r>
            <a:r>
              <a:rPr lang="en-US" sz="1271">
                <a:solidFill>
                  <a:srgbClr val="000000"/>
                </a:solidFill>
                <a:latin typeface="Nourd"/>
                <a:ea typeface="Nourd"/>
                <a:cs typeface="Nourd"/>
                <a:sym typeface="Nourd"/>
              </a:rPr>
              <a:t>ng,</a:t>
            </a:r>
            <a:r>
              <a:rPr lang="en-US" sz="1271">
                <a:solidFill>
                  <a:srgbClr val="000000"/>
                </a:solidFill>
                <a:latin typeface="Nourd"/>
                <a:ea typeface="Nourd"/>
                <a:cs typeface="Nourd"/>
                <a:sym typeface="Nourd"/>
              </a:rPr>
              <a:t> c</a:t>
            </a:r>
            <a:r>
              <a:rPr lang="en-US" sz="1271">
                <a:solidFill>
                  <a:srgbClr val="000000"/>
                </a:solidFill>
                <a:latin typeface="Nourd"/>
                <a:ea typeface="Nourd"/>
                <a:cs typeface="Nourd"/>
                <a:sym typeface="Nourd"/>
              </a:rPr>
              <a:t>an help you feel better and clear your mind.</a:t>
            </a:r>
          </a:p>
          <a:p>
            <a:pPr algn="ctr">
              <a:lnSpc>
                <a:spcPts val="1411"/>
              </a:lnSpc>
            </a:pPr>
          </a:p>
          <a:p>
            <a:pPr algn="ctr">
              <a:lnSpc>
                <a:spcPts val="1411"/>
              </a:lnSpc>
            </a:pPr>
            <a:r>
              <a:rPr lang="en-US" sz="1271">
                <a:solidFill>
                  <a:srgbClr val="000000"/>
                </a:solidFill>
                <a:latin typeface="Nourd"/>
                <a:ea typeface="Nourd"/>
                <a:cs typeface="Nourd"/>
                <a:sym typeface="Nourd"/>
              </a:rPr>
              <a:t>By doing something else, you can feel calmer and see things more clearly.</a:t>
            </a:r>
          </a:p>
          <a:p>
            <a:pPr algn="ctr">
              <a:lnSpc>
                <a:spcPts val="141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531650" y="127504"/>
            <a:ext cx="14652240" cy="10673248"/>
          </a:xfrm>
          <a:custGeom>
            <a:avLst/>
            <a:gdLst/>
            <a:ahLst/>
            <a:cxnLst/>
            <a:rect r="r" b="b" t="t" l="l"/>
            <a:pathLst>
              <a:path h="10673248" w="14652240">
                <a:moveTo>
                  <a:pt x="0" y="0"/>
                </a:moveTo>
                <a:lnTo>
                  <a:pt x="14652240" y="0"/>
                </a:lnTo>
                <a:lnTo>
                  <a:pt x="14652240" y="10673248"/>
                </a:lnTo>
                <a:lnTo>
                  <a:pt x="0" y="10673248"/>
                </a:lnTo>
                <a:lnTo>
                  <a:pt x="0" y="0"/>
                </a:lnTo>
                <a:close/>
              </a:path>
            </a:pathLst>
          </a:custGeom>
          <a:blipFill>
            <a:blip r:embed="rId4"/>
            <a:stretch>
              <a:fillRect l="0" t="-622" r="0" b="-622"/>
            </a:stretch>
          </a:blipFill>
        </p:spPr>
      </p:sp>
      <p:grpSp>
        <p:nvGrpSpPr>
          <p:cNvPr name="Group 10" id="10"/>
          <p:cNvGrpSpPr/>
          <p:nvPr/>
        </p:nvGrpSpPr>
        <p:grpSpPr>
          <a:xfrm rot="0">
            <a:off x="1927616" y="536643"/>
            <a:ext cx="6334373" cy="9227273"/>
            <a:chOff x="0" y="0"/>
            <a:chExt cx="2609684" cy="3801522"/>
          </a:xfrm>
        </p:grpSpPr>
        <p:sp>
          <p:nvSpPr>
            <p:cNvPr name="Freeform 11" id="11"/>
            <p:cNvSpPr/>
            <p:nvPr/>
          </p:nvSpPr>
          <p:spPr>
            <a:xfrm flipH="false" flipV="false" rot="0">
              <a:off x="0" y="0"/>
              <a:ext cx="2609684" cy="3801522"/>
            </a:xfrm>
            <a:custGeom>
              <a:avLst/>
              <a:gdLst/>
              <a:ahLst/>
              <a:cxnLst/>
              <a:rect r="r" b="b" t="t" l="l"/>
              <a:pathLst>
                <a:path h="3801522" w="2609684">
                  <a:moveTo>
                    <a:pt x="22535" y="0"/>
                  </a:moveTo>
                  <a:lnTo>
                    <a:pt x="2587149" y="0"/>
                  </a:lnTo>
                  <a:cubicBezTo>
                    <a:pt x="2593125" y="0"/>
                    <a:pt x="2598857" y="2374"/>
                    <a:pt x="2603083" y="6600"/>
                  </a:cubicBezTo>
                  <a:cubicBezTo>
                    <a:pt x="2607309" y="10826"/>
                    <a:pt x="2609684" y="16558"/>
                    <a:pt x="2609684" y="22535"/>
                  </a:cubicBezTo>
                  <a:lnTo>
                    <a:pt x="2609684" y="3778988"/>
                  </a:lnTo>
                  <a:cubicBezTo>
                    <a:pt x="2609684" y="3784964"/>
                    <a:pt x="2607309" y="3790696"/>
                    <a:pt x="2603083" y="3794922"/>
                  </a:cubicBezTo>
                  <a:cubicBezTo>
                    <a:pt x="2598857" y="3799148"/>
                    <a:pt x="2593125" y="3801522"/>
                    <a:pt x="2587149" y="3801522"/>
                  </a:cubicBezTo>
                  <a:lnTo>
                    <a:pt x="22535" y="3801522"/>
                  </a:lnTo>
                  <a:cubicBezTo>
                    <a:pt x="16558" y="3801522"/>
                    <a:pt x="10826" y="3799148"/>
                    <a:pt x="6600" y="3794922"/>
                  </a:cubicBezTo>
                  <a:cubicBezTo>
                    <a:pt x="2374" y="3790696"/>
                    <a:pt x="0" y="3784964"/>
                    <a:pt x="0" y="3778988"/>
                  </a:cubicBezTo>
                  <a:lnTo>
                    <a:pt x="0" y="22535"/>
                  </a:lnTo>
                  <a:cubicBezTo>
                    <a:pt x="0" y="16558"/>
                    <a:pt x="2374" y="10826"/>
                    <a:pt x="6600" y="6600"/>
                  </a:cubicBezTo>
                  <a:cubicBezTo>
                    <a:pt x="10826" y="2374"/>
                    <a:pt x="16558" y="0"/>
                    <a:pt x="22535" y="0"/>
                  </a:cubicBezTo>
                  <a:close/>
                </a:path>
              </a:pathLst>
            </a:custGeom>
            <a:solidFill>
              <a:srgbClr val="CEE4BF"/>
            </a:solidFill>
          </p:spPr>
        </p:sp>
        <p:sp>
          <p:nvSpPr>
            <p:cNvPr name="TextBox 12" id="12"/>
            <p:cNvSpPr txBox="true"/>
            <p:nvPr/>
          </p:nvSpPr>
          <p:spPr>
            <a:xfrm>
              <a:off x="0" y="-9525"/>
              <a:ext cx="2609684" cy="3811047"/>
            </a:xfrm>
            <a:prstGeom prst="rect">
              <a:avLst/>
            </a:prstGeom>
          </p:spPr>
          <p:txBody>
            <a:bodyPr anchor="ctr" rtlCol="false" tIns="25766" lIns="25766" bIns="25766" rIns="25766"/>
            <a:lstStyle/>
            <a:p>
              <a:pPr algn="ctr">
                <a:lnSpc>
                  <a:spcPts val="723"/>
                </a:lnSpc>
              </a:pPr>
            </a:p>
          </p:txBody>
        </p:sp>
      </p:grpSp>
      <p:grpSp>
        <p:nvGrpSpPr>
          <p:cNvPr name="Group 13" id="13"/>
          <p:cNvGrpSpPr/>
          <p:nvPr/>
        </p:nvGrpSpPr>
        <p:grpSpPr>
          <a:xfrm rot="0">
            <a:off x="2067390" y="775892"/>
            <a:ext cx="6146974" cy="8735216"/>
            <a:chOff x="0" y="0"/>
            <a:chExt cx="8195966" cy="11646955"/>
          </a:xfrm>
        </p:grpSpPr>
        <p:grpSp>
          <p:nvGrpSpPr>
            <p:cNvPr name="Group 14" id="14"/>
            <p:cNvGrpSpPr/>
            <p:nvPr/>
          </p:nvGrpSpPr>
          <p:grpSpPr>
            <a:xfrm rot="0">
              <a:off x="36072" y="836801"/>
              <a:ext cx="7789191" cy="10245789"/>
              <a:chOff x="0" y="0"/>
              <a:chExt cx="2339653" cy="3077546"/>
            </a:xfrm>
          </p:grpSpPr>
          <p:sp>
            <p:nvSpPr>
              <p:cNvPr name="Freeform 15" id="15"/>
              <p:cNvSpPr/>
              <p:nvPr/>
            </p:nvSpPr>
            <p:spPr>
              <a:xfrm flipH="false" flipV="false" rot="0">
                <a:off x="0" y="0"/>
                <a:ext cx="2339653" cy="3077546"/>
              </a:xfrm>
              <a:custGeom>
                <a:avLst/>
                <a:gdLst/>
                <a:ahLst/>
                <a:cxnLst/>
                <a:rect r="r" b="b" t="t" l="l"/>
                <a:pathLst>
                  <a:path h="3077546" w="2339653">
                    <a:moveTo>
                      <a:pt x="38701" y="0"/>
                    </a:moveTo>
                    <a:lnTo>
                      <a:pt x="2300952" y="0"/>
                    </a:lnTo>
                    <a:cubicBezTo>
                      <a:pt x="2322326" y="0"/>
                      <a:pt x="2339653" y="17327"/>
                      <a:pt x="2339653" y="38701"/>
                    </a:cubicBezTo>
                    <a:lnTo>
                      <a:pt x="2339653" y="3038845"/>
                    </a:lnTo>
                    <a:cubicBezTo>
                      <a:pt x="2339653" y="3060219"/>
                      <a:pt x="2322326" y="3077546"/>
                      <a:pt x="2300952" y="3077546"/>
                    </a:cubicBezTo>
                    <a:lnTo>
                      <a:pt x="38701" y="3077546"/>
                    </a:lnTo>
                    <a:cubicBezTo>
                      <a:pt x="17327" y="3077546"/>
                      <a:pt x="0" y="3060219"/>
                      <a:pt x="0" y="3038845"/>
                    </a:cubicBezTo>
                    <a:lnTo>
                      <a:pt x="0" y="38701"/>
                    </a:lnTo>
                    <a:cubicBezTo>
                      <a:pt x="0" y="17327"/>
                      <a:pt x="17327" y="0"/>
                      <a:pt x="38701" y="0"/>
                    </a:cubicBezTo>
                    <a:close/>
                  </a:path>
                </a:pathLst>
              </a:custGeom>
              <a:solidFill>
                <a:srgbClr val="FFFFFF"/>
              </a:solidFill>
            </p:spPr>
          </p:sp>
          <p:sp>
            <p:nvSpPr>
              <p:cNvPr name="TextBox 16" id="16"/>
              <p:cNvSpPr txBox="true"/>
              <p:nvPr/>
            </p:nvSpPr>
            <p:spPr>
              <a:xfrm>
                <a:off x="0" y="-9525"/>
                <a:ext cx="2339653" cy="3087071"/>
              </a:xfrm>
              <a:prstGeom prst="rect">
                <a:avLst/>
              </a:prstGeom>
            </p:spPr>
            <p:txBody>
              <a:bodyPr anchor="ctr" rtlCol="false" tIns="50800" lIns="50800" bIns="50800" rIns="50800"/>
              <a:lstStyle/>
              <a:p>
                <a:pPr algn="ctr">
                  <a:lnSpc>
                    <a:spcPts val="1451"/>
                  </a:lnSpc>
                </a:pPr>
              </a:p>
            </p:txBody>
          </p:sp>
        </p:grpSp>
        <p:sp>
          <p:nvSpPr>
            <p:cNvPr name="Freeform 17" id="17"/>
            <p:cNvSpPr/>
            <p:nvPr/>
          </p:nvSpPr>
          <p:spPr>
            <a:xfrm flipH="false" flipV="false" rot="0">
              <a:off x="7221564" y="7134713"/>
              <a:ext cx="793602" cy="799263"/>
            </a:xfrm>
            <a:custGeom>
              <a:avLst/>
              <a:gdLst/>
              <a:ahLst/>
              <a:cxnLst/>
              <a:rect r="r" b="b" t="t" l="l"/>
              <a:pathLst>
                <a:path h="799263" w="793602">
                  <a:moveTo>
                    <a:pt x="0" y="0"/>
                  </a:moveTo>
                  <a:lnTo>
                    <a:pt x="793601" y="0"/>
                  </a:lnTo>
                  <a:lnTo>
                    <a:pt x="793601" y="799263"/>
                  </a:lnTo>
                  <a:lnTo>
                    <a:pt x="0" y="799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7182867" y="8145450"/>
              <a:ext cx="870995" cy="877209"/>
            </a:xfrm>
            <a:custGeom>
              <a:avLst/>
              <a:gdLst/>
              <a:ahLst/>
              <a:cxnLst/>
              <a:rect r="r" b="b" t="t" l="l"/>
              <a:pathLst>
                <a:path h="877209" w="870995">
                  <a:moveTo>
                    <a:pt x="0" y="0"/>
                  </a:moveTo>
                  <a:lnTo>
                    <a:pt x="870995" y="0"/>
                  </a:lnTo>
                  <a:lnTo>
                    <a:pt x="870995" y="877209"/>
                  </a:lnTo>
                  <a:lnTo>
                    <a:pt x="0" y="8772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453791" y="1038740"/>
              <a:ext cx="7025143" cy="4884979"/>
            </a:xfrm>
            <a:prstGeom prst="rect">
              <a:avLst/>
            </a:prstGeom>
          </p:spPr>
          <p:txBody>
            <a:bodyPr anchor="t" rtlCol="false" tIns="0" lIns="0" bIns="0" rIns="0">
              <a:spAutoFit/>
            </a:bodyPr>
            <a:lstStyle/>
            <a:p>
              <a:pPr algn="ctr">
                <a:lnSpc>
                  <a:spcPts val="1813"/>
                </a:lnSpc>
              </a:pPr>
              <a:r>
                <a:rPr lang="en-US" b="true" sz="1333">
                  <a:solidFill>
                    <a:srgbClr val="000000"/>
                  </a:solidFill>
                  <a:latin typeface="Nourd Bold"/>
                  <a:ea typeface="Nourd Bold"/>
                  <a:cs typeface="Nourd Bold"/>
                  <a:sym typeface="Nourd Bold"/>
                </a:rPr>
                <a:t>Knowing yourself </a:t>
              </a:r>
            </a:p>
            <a:p>
              <a:pPr algn="ctr">
                <a:lnSpc>
                  <a:spcPts val="1813"/>
                </a:lnSpc>
              </a:pPr>
              <a:r>
                <a:rPr lang="en-US" b="true" sz="1333">
                  <a:solidFill>
                    <a:srgbClr val="000000"/>
                  </a:solidFill>
                  <a:latin typeface="Nourd Bold"/>
                  <a:ea typeface="Nourd Bold"/>
                  <a:cs typeface="Nourd Bold"/>
                  <a:sym typeface="Nourd Bold"/>
                </a:rPr>
                <a:t>is one of the most important things you can do. </a:t>
              </a:r>
            </a:p>
            <a:p>
              <a:pPr algn="ctr">
                <a:lnSpc>
                  <a:spcPts val="1813"/>
                </a:lnSpc>
              </a:pPr>
            </a:p>
            <a:p>
              <a:pPr algn="l">
                <a:lnSpc>
                  <a:spcPts val="1813"/>
                </a:lnSpc>
              </a:pPr>
              <a:r>
                <a:rPr lang="en-US" sz="1333">
                  <a:solidFill>
                    <a:srgbClr val="000000"/>
                  </a:solidFill>
                  <a:latin typeface="Nourd Light"/>
                  <a:ea typeface="Nourd Light"/>
                  <a:cs typeface="Nourd Light"/>
                  <a:sym typeface="Nourd Light"/>
                </a:rPr>
                <a:t>It’s about understanding what makes you feel happy, what brings you peace, and what drains you or makes you upset. </a:t>
              </a:r>
            </a:p>
            <a:p>
              <a:pPr algn="l">
                <a:lnSpc>
                  <a:spcPts val="1813"/>
                </a:lnSpc>
              </a:pPr>
            </a:p>
            <a:p>
              <a:pPr algn="l">
                <a:lnSpc>
                  <a:spcPts val="1813"/>
                </a:lnSpc>
              </a:pPr>
              <a:r>
                <a:rPr lang="en-US" sz="1333">
                  <a:solidFill>
                    <a:srgbClr val="000000"/>
                  </a:solidFill>
                  <a:latin typeface="Nourd Light"/>
                  <a:ea typeface="Nourd Light"/>
                  <a:cs typeface="Nourd Light"/>
                  <a:sym typeface="Nourd Light"/>
                </a:rPr>
                <a:t>Does exercise help clear your mind? Does time on your phone leave you feeling anxious? The more you know what works for you, the better you’ll be at looking after yourself and navigating life’s challenges. </a:t>
              </a:r>
            </a:p>
            <a:p>
              <a:pPr algn="l">
                <a:lnSpc>
                  <a:spcPts val="1813"/>
                </a:lnSpc>
              </a:pPr>
            </a:p>
            <a:p>
              <a:pPr algn="l">
                <a:lnSpc>
                  <a:spcPts val="1813"/>
                </a:lnSpc>
              </a:pPr>
              <a:r>
                <a:rPr lang="en-US" sz="1333">
                  <a:solidFill>
                    <a:srgbClr val="000000"/>
                  </a:solidFill>
                  <a:latin typeface="Nourd Light"/>
                  <a:ea typeface="Nourd Light"/>
                  <a:cs typeface="Nourd Light"/>
                  <a:sym typeface="Nourd Light"/>
                </a:rPr>
                <a:t>Take a moment to think about which activities have a postive or negative effect on your mood. Think carefully—staying up late might feel fun at the time, but how do you feel the next day? Similarly, junk food can be a treat, but does too much leave you feeling sluggish? Pay attention to how your choices impact your energy and emotions. Put a tick or a cross next to the activities you feel are good / bad for you.</a:t>
              </a:r>
            </a:p>
          </p:txBody>
        </p:sp>
        <p:sp>
          <p:nvSpPr>
            <p:cNvPr name="TextBox 20" id="20"/>
            <p:cNvSpPr txBox="true"/>
            <p:nvPr/>
          </p:nvSpPr>
          <p:spPr>
            <a:xfrm rot="0">
              <a:off x="985739" y="6159753"/>
              <a:ext cx="2739775" cy="4208006"/>
            </a:xfrm>
            <a:prstGeom prst="rect">
              <a:avLst/>
            </a:prstGeom>
          </p:spPr>
          <p:txBody>
            <a:bodyPr anchor="t" rtlCol="false" tIns="0" lIns="0" bIns="0" rIns="0">
              <a:spAutoFit/>
            </a:bodyPr>
            <a:lstStyle/>
            <a:p>
              <a:pPr algn="l">
                <a:lnSpc>
                  <a:spcPts val="2614"/>
                </a:lnSpc>
              </a:pPr>
              <a:r>
                <a:rPr lang="en-US" sz="1167">
                  <a:solidFill>
                    <a:srgbClr val="000000"/>
                  </a:solidFill>
                  <a:latin typeface="Playwrite US Modern Light"/>
                  <a:ea typeface="Playwrite US Modern Light"/>
                  <a:cs typeface="Playwrite US Modern Light"/>
                  <a:sym typeface="Playwrite US Modern Light"/>
                </a:rPr>
                <a:t>Watching TV</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Reading a book</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Going to bed late</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Hanging with a friend</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Listening to music</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Playing a sport</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Helping someone else</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Writing a journal</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Homework</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Dancing and singing</a:t>
              </a:r>
            </a:p>
          </p:txBody>
        </p:sp>
        <p:sp>
          <p:nvSpPr>
            <p:cNvPr name="TextBox 21" id="21"/>
            <p:cNvSpPr txBox="true"/>
            <p:nvPr/>
          </p:nvSpPr>
          <p:spPr>
            <a:xfrm rot="0">
              <a:off x="4061764" y="6159753"/>
              <a:ext cx="3226212" cy="4208006"/>
            </a:xfrm>
            <a:prstGeom prst="rect">
              <a:avLst/>
            </a:prstGeom>
          </p:spPr>
          <p:txBody>
            <a:bodyPr anchor="t" rtlCol="false" tIns="0" lIns="0" bIns="0" rIns="0">
              <a:spAutoFit/>
            </a:bodyPr>
            <a:lstStyle/>
            <a:p>
              <a:pPr algn="l">
                <a:lnSpc>
                  <a:spcPts val="2614"/>
                </a:lnSpc>
              </a:pPr>
              <a:r>
                <a:rPr lang="en-US" sz="1167">
                  <a:solidFill>
                    <a:srgbClr val="000000"/>
                  </a:solidFill>
                  <a:latin typeface="Playwrite US Modern"/>
                  <a:ea typeface="Playwrite US Modern"/>
                  <a:cs typeface="Playwrite US Modern"/>
                  <a:sym typeface="Playwrite US Modern"/>
                </a:rPr>
                <a:t>Scrolling / checking messages</a:t>
              </a:r>
            </a:p>
            <a:p>
              <a:pPr algn="l">
                <a:lnSpc>
                  <a:spcPts val="2614"/>
                </a:lnSpc>
              </a:pPr>
              <a:r>
                <a:rPr lang="en-US" sz="1167">
                  <a:solidFill>
                    <a:srgbClr val="000000"/>
                  </a:solidFill>
                  <a:latin typeface="Playwrite US Modern"/>
                  <a:ea typeface="Playwrite US Modern"/>
                  <a:cs typeface="Playwrite US Modern"/>
                  <a:sym typeface="Playwrite US Modern"/>
                </a:rPr>
                <a:t>Eating junk food </a:t>
              </a:r>
            </a:p>
            <a:p>
              <a:pPr algn="l">
                <a:lnSpc>
                  <a:spcPts val="2614"/>
                </a:lnSpc>
              </a:pPr>
              <a:r>
                <a:rPr lang="en-US" sz="1167">
                  <a:solidFill>
                    <a:srgbClr val="000000"/>
                  </a:solidFill>
                  <a:latin typeface="Playwrite US Modern"/>
                  <a:ea typeface="Playwrite US Modern"/>
                  <a:cs typeface="Playwrite US Modern"/>
                  <a:sym typeface="Playwrite US Modern"/>
                </a:rPr>
                <a:t>Going for a walk</a:t>
              </a:r>
            </a:p>
            <a:p>
              <a:pPr algn="l">
                <a:lnSpc>
                  <a:spcPts val="2614"/>
                </a:lnSpc>
              </a:pPr>
              <a:r>
                <a:rPr lang="en-US" sz="1167">
                  <a:solidFill>
                    <a:srgbClr val="000000"/>
                  </a:solidFill>
                  <a:latin typeface="Playwrite US Modern"/>
                  <a:ea typeface="Playwrite US Modern"/>
                  <a:cs typeface="Playwrite US Modern"/>
                  <a:sym typeface="Playwrite US Modern"/>
                </a:rPr>
                <a:t>Being by myself</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Taking a bath / shower</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Having a tidy bedroom</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Getting up early</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Gaming</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Playing an instrument</a:t>
              </a:r>
            </a:p>
            <a:p>
              <a:pPr algn="l">
                <a:lnSpc>
                  <a:spcPts val="2614"/>
                </a:lnSpc>
              </a:pPr>
              <a:r>
                <a:rPr lang="en-US" sz="1167">
                  <a:solidFill>
                    <a:srgbClr val="000000"/>
                  </a:solidFill>
                  <a:latin typeface="Playwrite US Modern Light"/>
                  <a:ea typeface="Playwrite US Modern Light"/>
                  <a:cs typeface="Playwrite US Modern Light"/>
                  <a:sym typeface="Playwrite US Modern Light"/>
                </a:rPr>
                <a:t>Sleeping</a:t>
              </a:r>
            </a:p>
          </p:txBody>
        </p:sp>
        <p:sp>
          <p:nvSpPr>
            <p:cNvPr name="TextBox 22" id="22"/>
            <p:cNvSpPr txBox="true"/>
            <p:nvPr/>
          </p:nvSpPr>
          <p:spPr>
            <a:xfrm rot="0">
              <a:off x="1454968" y="-9525"/>
              <a:ext cx="5213592" cy="523823"/>
            </a:xfrm>
            <a:prstGeom prst="rect">
              <a:avLst/>
            </a:prstGeom>
          </p:spPr>
          <p:txBody>
            <a:bodyPr anchor="t" rtlCol="false" tIns="0" lIns="0" bIns="0" rIns="0">
              <a:spAutoFit/>
            </a:bodyPr>
            <a:lstStyle/>
            <a:p>
              <a:pPr algn="l">
                <a:lnSpc>
                  <a:spcPts val="3092"/>
                </a:lnSpc>
              </a:pPr>
              <a:r>
                <a:rPr lang="en-US" sz="2555" spc="480">
                  <a:solidFill>
                    <a:srgbClr val="000000"/>
                  </a:solidFill>
                  <a:latin typeface="Bernoru"/>
                  <a:ea typeface="Bernoru"/>
                  <a:cs typeface="Bernoru"/>
                  <a:sym typeface="Bernoru"/>
                </a:rPr>
                <a:t>KNOW YOURSELF</a:t>
              </a:r>
            </a:p>
          </p:txBody>
        </p:sp>
        <p:sp>
          <p:nvSpPr>
            <p:cNvPr name="Freeform 23" id="23"/>
            <p:cNvSpPr/>
            <p:nvPr/>
          </p:nvSpPr>
          <p:spPr>
            <a:xfrm flipH="false" flipV="false" rot="0">
              <a:off x="6169768" y="9710066"/>
              <a:ext cx="2026197" cy="1846372"/>
            </a:xfrm>
            <a:custGeom>
              <a:avLst/>
              <a:gdLst/>
              <a:ahLst/>
              <a:cxnLst/>
              <a:rect r="r" b="b" t="t" l="l"/>
              <a:pathLst>
                <a:path h="1846372" w="2026197">
                  <a:moveTo>
                    <a:pt x="0" y="0"/>
                  </a:moveTo>
                  <a:lnTo>
                    <a:pt x="2026198" y="0"/>
                  </a:lnTo>
                  <a:lnTo>
                    <a:pt x="2026198" y="1846373"/>
                  </a:lnTo>
                  <a:lnTo>
                    <a:pt x="0" y="184637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4" id="24"/>
            <p:cNvSpPr txBox="true"/>
            <p:nvPr/>
          </p:nvSpPr>
          <p:spPr>
            <a:xfrm rot="-560398">
              <a:off x="7202478" y="10720379"/>
              <a:ext cx="402751" cy="331728"/>
            </a:xfrm>
            <a:prstGeom prst="rect">
              <a:avLst/>
            </a:prstGeom>
          </p:spPr>
          <p:txBody>
            <a:bodyPr anchor="t" rtlCol="false" tIns="0" lIns="0" bIns="0" rIns="0">
              <a:spAutoFit/>
            </a:bodyPr>
            <a:lstStyle/>
            <a:p>
              <a:pPr algn="ctr">
                <a:lnSpc>
                  <a:spcPts val="2133"/>
                </a:lnSpc>
                <a:spcBef>
                  <a:spcPct val="0"/>
                </a:spcBef>
              </a:pPr>
              <a:r>
                <a:rPr lang="en-US" b="true" sz="1523">
                  <a:solidFill>
                    <a:srgbClr val="000000"/>
                  </a:solidFill>
                  <a:latin typeface="Playpen Sans Bold"/>
                  <a:ea typeface="Playpen Sans Bold"/>
                  <a:cs typeface="Playpen Sans Bold"/>
                  <a:sym typeface="Playpen Sans Bold"/>
                </a:rPr>
                <a:t>ME</a:t>
              </a:r>
            </a:p>
          </p:txBody>
        </p:sp>
        <p:sp>
          <p:nvSpPr>
            <p:cNvPr name="TextBox 25" id="25"/>
            <p:cNvSpPr txBox="true"/>
            <p:nvPr/>
          </p:nvSpPr>
          <p:spPr>
            <a:xfrm rot="0">
              <a:off x="0" y="11308347"/>
              <a:ext cx="652309" cy="338608"/>
            </a:xfrm>
            <a:prstGeom prst="rect">
              <a:avLst/>
            </a:prstGeom>
          </p:spPr>
          <p:txBody>
            <a:bodyPr anchor="t" rtlCol="false" tIns="0" lIns="0" bIns="0" rIns="0">
              <a:spAutoFit/>
            </a:bodyPr>
            <a:lstStyle/>
            <a:p>
              <a:pPr algn="ctr">
                <a:lnSpc>
                  <a:spcPts val="1801"/>
                </a:lnSpc>
              </a:pPr>
              <a:r>
                <a:rPr lang="en-US" sz="1801">
                  <a:solidFill>
                    <a:srgbClr val="000000"/>
                  </a:solidFill>
                  <a:latin typeface="Bantayog"/>
                  <a:ea typeface="Bantayog"/>
                  <a:cs typeface="Bantayog"/>
                  <a:sym typeface="Bantayog"/>
                </a:rPr>
                <a:t>12</a:t>
              </a:r>
            </a:p>
          </p:txBody>
        </p:sp>
      </p:grpSp>
      <p:grpSp>
        <p:nvGrpSpPr>
          <p:cNvPr name="Group 26" id="26"/>
          <p:cNvGrpSpPr/>
          <p:nvPr/>
        </p:nvGrpSpPr>
        <p:grpSpPr>
          <a:xfrm rot="0">
            <a:off x="8947789" y="999370"/>
            <a:ext cx="6331889" cy="8199419"/>
            <a:chOff x="0" y="0"/>
            <a:chExt cx="2482628" cy="3214855"/>
          </a:xfrm>
        </p:grpSpPr>
        <p:sp>
          <p:nvSpPr>
            <p:cNvPr name="Freeform 27" id="27"/>
            <p:cNvSpPr/>
            <p:nvPr/>
          </p:nvSpPr>
          <p:spPr>
            <a:xfrm flipH="false" flipV="false" rot="0">
              <a:off x="0" y="0"/>
              <a:ext cx="2482628" cy="3214855"/>
            </a:xfrm>
            <a:custGeom>
              <a:avLst/>
              <a:gdLst/>
              <a:ahLst/>
              <a:cxnLst/>
              <a:rect r="r" b="b" t="t" l="l"/>
              <a:pathLst>
                <a:path h="3214855" w="2482628">
                  <a:moveTo>
                    <a:pt x="30327" y="0"/>
                  </a:moveTo>
                  <a:lnTo>
                    <a:pt x="2452301" y="0"/>
                  </a:lnTo>
                  <a:cubicBezTo>
                    <a:pt x="2460344" y="0"/>
                    <a:pt x="2468058" y="3195"/>
                    <a:pt x="2473745" y="8883"/>
                  </a:cubicBezTo>
                  <a:cubicBezTo>
                    <a:pt x="2479433" y="14570"/>
                    <a:pt x="2482628" y="22284"/>
                    <a:pt x="2482628" y="30327"/>
                  </a:cubicBezTo>
                  <a:lnTo>
                    <a:pt x="2482628" y="3184528"/>
                  </a:lnTo>
                  <a:cubicBezTo>
                    <a:pt x="2482628" y="3192571"/>
                    <a:pt x="2479433" y="3200285"/>
                    <a:pt x="2473745" y="3205973"/>
                  </a:cubicBezTo>
                  <a:cubicBezTo>
                    <a:pt x="2468058" y="3211660"/>
                    <a:pt x="2460344" y="3214855"/>
                    <a:pt x="2452301" y="3214855"/>
                  </a:cubicBezTo>
                  <a:lnTo>
                    <a:pt x="30327" y="3214855"/>
                  </a:lnTo>
                  <a:cubicBezTo>
                    <a:pt x="22284" y="3214855"/>
                    <a:pt x="14570" y="3211660"/>
                    <a:pt x="8883" y="3205973"/>
                  </a:cubicBezTo>
                  <a:cubicBezTo>
                    <a:pt x="3195" y="3200285"/>
                    <a:pt x="0" y="3192571"/>
                    <a:pt x="0" y="3184528"/>
                  </a:cubicBezTo>
                  <a:lnTo>
                    <a:pt x="0" y="30327"/>
                  </a:lnTo>
                  <a:cubicBezTo>
                    <a:pt x="0" y="22284"/>
                    <a:pt x="3195" y="14570"/>
                    <a:pt x="8883" y="8883"/>
                  </a:cubicBezTo>
                  <a:cubicBezTo>
                    <a:pt x="14570" y="3195"/>
                    <a:pt x="22284" y="0"/>
                    <a:pt x="30327" y="0"/>
                  </a:cubicBezTo>
                  <a:close/>
                </a:path>
              </a:pathLst>
            </a:custGeom>
            <a:solidFill>
              <a:srgbClr val="F7CC75"/>
            </a:solidFill>
          </p:spPr>
        </p:sp>
        <p:sp>
          <p:nvSpPr>
            <p:cNvPr name="TextBox 28" id="28"/>
            <p:cNvSpPr txBox="true"/>
            <p:nvPr/>
          </p:nvSpPr>
          <p:spPr>
            <a:xfrm>
              <a:off x="0" y="-9525"/>
              <a:ext cx="2482628" cy="3224380"/>
            </a:xfrm>
            <a:prstGeom prst="rect">
              <a:avLst/>
            </a:prstGeom>
          </p:spPr>
          <p:txBody>
            <a:bodyPr anchor="ctr" rtlCol="false" tIns="25219" lIns="25219" bIns="25219" rIns="25219"/>
            <a:lstStyle/>
            <a:p>
              <a:pPr algn="ctr">
                <a:lnSpc>
                  <a:spcPts val="973"/>
                </a:lnSpc>
              </a:pPr>
            </a:p>
          </p:txBody>
        </p:sp>
      </p:grpSp>
      <p:grpSp>
        <p:nvGrpSpPr>
          <p:cNvPr name="Group 29" id="29"/>
          <p:cNvGrpSpPr/>
          <p:nvPr/>
        </p:nvGrpSpPr>
        <p:grpSpPr>
          <a:xfrm rot="0">
            <a:off x="9311893" y="1986696"/>
            <a:ext cx="5603683" cy="6743299"/>
            <a:chOff x="0" y="0"/>
            <a:chExt cx="2197110" cy="2643935"/>
          </a:xfrm>
        </p:grpSpPr>
        <p:sp>
          <p:nvSpPr>
            <p:cNvPr name="Freeform 30" id="30"/>
            <p:cNvSpPr/>
            <p:nvPr/>
          </p:nvSpPr>
          <p:spPr>
            <a:xfrm flipH="false" flipV="false" rot="0">
              <a:off x="0" y="0"/>
              <a:ext cx="2197110" cy="2643935"/>
            </a:xfrm>
            <a:custGeom>
              <a:avLst/>
              <a:gdLst/>
              <a:ahLst/>
              <a:cxnLst/>
              <a:rect r="r" b="b" t="t" l="l"/>
              <a:pathLst>
                <a:path h="2643935" w="2197110">
                  <a:moveTo>
                    <a:pt x="34268" y="0"/>
                  </a:moveTo>
                  <a:lnTo>
                    <a:pt x="2162842" y="0"/>
                  </a:lnTo>
                  <a:cubicBezTo>
                    <a:pt x="2181768" y="0"/>
                    <a:pt x="2197110" y="15342"/>
                    <a:pt x="2197110" y="34268"/>
                  </a:cubicBezTo>
                  <a:lnTo>
                    <a:pt x="2197110" y="2609667"/>
                  </a:lnTo>
                  <a:cubicBezTo>
                    <a:pt x="2197110" y="2628593"/>
                    <a:pt x="2181768" y="2643935"/>
                    <a:pt x="2162842" y="2643935"/>
                  </a:cubicBezTo>
                  <a:lnTo>
                    <a:pt x="34268" y="2643935"/>
                  </a:lnTo>
                  <a:cubicBezTo>
                    <a:pt x="15342" y="2643935"/>
                    <a:pt x="0" y="2628593"/>
                    <a:pt x="0" y="2609667"/>
                  </a:cubicBezTo>
                  <a:lnTo>
                    <a:pt x="0" y="34268"/>
                  </a:lnTo>
                  <a:cubicBezTo>
                    <a:pt x="0" y="15342"/>
                    <a:pt x="15342" y="0"/>
                    <a:pt x="34268" y="0"/>
                  </a:cubicBezTo>
                  <a:close/>
                </a:path>
              </a:pathLst>
            </a:custGeom>
            <a:solidFill>
              <a:srgbClr val="FFFFFF"/>
            </a:solidFill>
          </p:spPr>
        </p:sp>
        <p:sp>
          <p:nvSpPr>
            <p:cNvPr name="TextBox 31" id="31"/>
            <p:cNvSpPr txBox="true"/>
            <p:nvPr/>
          </p:nvSpPr>
          <p:spPr>
            <a:xfrm>
              <a:off x="0" y="-9525"/>
              <a:ext cx="2197110" cy="2653460"/>
            </a:xfrm>
            <a:prstGeom prst="rect">
              <a:avLst/>
            </a:prstGeom>
          </p:spPr>
          <p:txBody>
            <a:bodyPr anchor="ctr" rtlCol="false" tIns="25219" lIns="25219" bIns="25219" rIns="25219"/>
            <a:lstStyle/>
            <a:p>
              <a:pPr algn="ctr">
                <a:lnSpc>
                  <a:spcPts val="973"/>
                </a:lnSpc>
              </a:pPr>
            </a:p>
          </p:txBody>
        </p:sp>
      </p:grpSp>
      <p:sp>
        <p:nvSpPr>
          <p:cNvPr name="Freeform 32" id="32"/>
          <p:cNvSpPr/>
          <p:nvPr/>
        </p:nvSpPr>
        <p:spPr>
          <a:xfrm flipH="false" flipV="false" rot="0">
            <a:off x="13729384" y="7836723"/>
            <a:ext cx="1256029" cy="1652670"/>
          </a:xfrm>
          <a:custGeom>
            <a:avLst/>
            <a:gdLst/>
            <a:ahLst/>
            <a:cxnLst/>
            <a:rect r="r" b="b" t="t" l="l"/>
            <a:pathLst>
              <a:path h="1652670" w="1256029">
                <a:moveTo>
                  <a:pt x="0" y="0"/>
                </a:moveTo>
                <a:lnTo>
                  <a:pt x="1256029" y="0"/>
                </a:lnTo>
                <a:lnTo>
                  <a:pt x="1256029" y="1652670"/>
                </a:lnTo>
                <a:lnTo>
                  <a:pt x="0" y="1652670"/>
                </a:lnTo>
                <a:lnTo>
                  <a:pt x="0" y="0"/>
                </a:lnTo>
                <a:close/>
              </a:path>
            </a:pathLst>
          </a:custGeom>
          <a:blipFill>
            <a:blip r:embed="rId11"/>
            <a:stretch>
              <a:fillRect l="0" t="0" r="0" b="0"/>
            </a:stretch>
          </a:blipFill>
        </p:spPr>
      </p:sp>
      <p:sp>
        <p:nvSpPr>
          <p:cNvPr name="TextBox 33" id="33"/>
          <p:cNvSpPr txBox="true"/>
          <p:nvPr/>
        </p:nvSpPr>
        <p:spPr>
          <a:xfrm rot="0">
            <a:off x="9579576" y="1912705"/>
            <a:ext cx="5197630" cy="7215157"/>
          </a:xfrm>
          <a:prstGeom prst="rect">
            <a:avLst/>
          </a:prstGeom>
        </p:spPr>
        <p:txBody>
          <a:bodyPr anchor="t" rtlCol="false" tIns="0" lIns="0" bIns="0" rIns="0">
            <a:spAutoFit/>
          </a:bodyPr>
          <a:lstStyle/>
          <a:p>
            <a:pPr algn="l">
              <a:lnSpc>
                <a:spcPts val="1986"/>
              </a:lnSpc>
            </a:pPr>
          </a:p>
          <a:p>
            <a:pPr algn="l">
              <a:lnSpc>
                <a:spcPts val="2199"/>
              </a:lnSpc>
            </a:pPr>
            <a:r>
              <a:rPr lang="en-US" sz="1616">
                <a:solidFill>
                  <a:srgbClr val="000000"/>
                </a:solidFill>
                <a:latin typeface="Nourd"/>
                <a:ea typeface="Nourd"/>
                <a:cs typeface="Nourd"/>
                <a:sym typeface="Nourd"/>
              </a:rPr>
              <a:t>Well done for finishing this workbook!</a:t>
            </a:r>
          </a:p>
          <a:p>
            <a:pPr algn="l">
              <a:lnSpc>
                <a:spcPts val="2199"/>
              </a:lnSpc>
            </a:pPr>
          </a:p>
          <a:p>
            <a:pPr algn="l">
              <a:lnSpc>
                <a:spcPts val="2199"/>
              </a:lnSpc>
            </a:pPr>
            <a:r>
              <a:rPr lang="en-US" sz="1616">
                <a:solidFill>
                  <a:srgbClr val="000000"/>
                </a:solidFill>
                <a:latin typeface="Nourd"/>
                <a:ea typeface="Nourd"/>
                <a:cs typeface="Nourd"/>
                <a:sym typeface="Nourd"/>
              </a:rPr>
              <a:t>Remember, feelings aren’t good or bad - they’re just helpful or unhelpful. It’s okay to feel angry, sad, or worried, but if those feelings make things harder, that’s when you can change them.</a:t>
            </a:r>
          </a:p>
          <a:p>
            <a:pPr algn="l">
              <a:lnSpc>
                <a:spcPts val="2199"/>
              </a:lnSpc>
            </a:pPr>
          </a:p>
          <a:p>
            <a:pPr algn="l">
              <a:lnSpc>
                <a:spcPts val="2199"/>
              </a:lnSpc>
            </a:pPr>
            <a:r>
              <a:rPr lang="en-US" sz="1616">
                <a:solidFill>
                  <a:srgbClr val="000000"/>
                </a:solidFill>
                <a:latin typeface="Nourd"/>
                <a:ea typeface="Nourd"/>
                <a:cs typeface="Nourd"/>
                <a:sym typeface="Nourd"/>
              </a:rPr>
              <a:t>As you keep going, ask yourself if your thoughts are really true. Always be on the look-out for cognitive distortions! Be kind to yourself, just like you would be to a friend.</a:t>
            </a:r>
          </a:p>
          <a:p>
            <a:pPr algn="l">
              <a:lnSpc>
                <a:spcPts val="2199"/>
              </a:lnSpc>
            </a:pPr>
          </a:p>
          <a:p>
            <a:pPr algn="l">
              <a:lnSpc>
                <a:spcPts val="2199"/>
              </a:lnSpc>
            </a:pPr>
            <a:r>
              <a:rPr lang="en-US" sz="1616">
                <a:solidFill>
                  <a:srgbClr val="000000"/>
                </a:solidFill>
                <a:latin typeface="Nourd"/>
                <a:ea typeface="Nourd"/>
                <a:cs typeface="Nourd"/>
                <a:sym typeface="Nourd"/>
              </a:rPr>
              <a:t>Negative thoughts can come back - but that doesn’t mean CBT isn’t working! It just means it’s time to try a worksheet again. The more you practice, the easier it gets! You don’t need this workbook every time - just a pen and paper to keep practicing.</a:t>
            </a:r>
          </a:p>
          <a:p>
            <a:pPr algn="l">
              <a:lnSpc>
                <a:spcPts val="2199"/>
              </a:lnSpc>
            </a:pPr>
          </a:p>
          <a:p>
            <a:pPr algn="l">
              <a:lnSpc>
                <a:spcPts val="2199"/>
              </a:lnSpc>
            </a:pPr>
            <a:r>
              <a:rPr lang="en-US" sz="1616">
                <a:solidFill>
                  <a:srgbClr val="000000"/>
                </a:solidFill>
                <a:latin typeface="Nourd"/>
                <a:ea typeface="Nourd"/>
                <a:cs typeface="Nourd"/>
                <a:sym typeface="Nourd"/>
              </a:rPr>
              <a:t>And remember - if you ever feel really sad, angry, or worried, it’s really important to talk to someone you trust. There are people who care and are ready to listen.</a:t>
            </a:r>
          </a:p>
          <a:p>
            <a:pPr algn="l">
              <a:lnSpc>
                <a:spcPts val="2199"/>
              </a:lnSpc>
            </a:pPr>
          </a:p>
          <a:p>
            <a:pPr algn="l">
              <a:lnSpc>
                <a:spcPts val="2199"/>
              </a:lnSpc>
            </a:pPr>
            <a:r>
              <a:rPr lang="en-US" sz="1616">
                <a:solidFill>
                  <a:srgbClr val="000000"/>
                </a:solidFill>
                <a:latin typeface="Nourd"/>
                <a:ea typeface="Nourd"/>
                <a:cs typeface="Nourd"/>
                <a:sym typeface="Nourd"/>
              </a:rPr>
              <a:t>You’ve got this!</a:t>
            </a:r>
          </a:p>
          <a:p>
            <a:pPr algn="l">
              <a:lnSpc>
                <a:spcPts val="2199"/>
              </a:lnSpc>
            </a:pPr>
          </a:p>
          <a:p>
            <a:pPr algn="l">
              <a:lnSpc>
                <a:spcPts val="1986"/>
              </a:lnSpc>
            </a:pPr>
          </a:p>
        </p:txBody>
      </p:sp>
      <p:sp>
        <p:nvSpPr>
          <p:cNvPr name="TextBox 34" id="34"/>
          <p:cNvSpPr txBox="true"/>
          <p:nvPr/>
        </p:nvSpPr>
        <p:spPr>
          <a:xfrm rot="0">
            <a:off x="9488352" y="1360944"/>
            <a:ext cx="5241834" cy="404885"/>
          </a:xfrm>
          <a:prstGeom prst="rect">
            <a:avLst/>
          </a:prstGeom>
        </p:spPr>
        <p:txBody>
          <a:bodyPr anchor="t" rtlCol="false" tIns="0" lIns="0" bIns="0" rIns="0">
            <a:spAutoFit/>
          </a:bodyPr>
          <a:lstStyle/>
          <a:p>
            <a:pPr algn="ctr">
              <a:lnSpc>
                <a:spcPts val="3100"/>
              </a:lnSpc>
            </a:pPr>
            <a:r>
              <a:rPr lang="en-US" b="true" sz="2605" spc="492">
                <a:solidFill>
                  <a:srgbClr val="000000"/>
                </a:solidFill>
                <a:latin typeface="Playpen Sans Bold"/>
                <a:ea typeface="Playpen Sans Bold"/>
                <a:cs typeface="Playpen Sans Bold"/>
                <a:sym typeface="Playpen Sans Bold"/>
              </a:rPr>
              <a:t>FINAL NOTE</a:t>
            </a:r>
          </a:p>
        </p:txBody>
      </p:sp>
      <p:sp>
        <p:nvSpPr>
          <p:cNvPr name="TextBox 35" id="35"/>
          <p:cNvSpPr txBox="true"/>
          <p:nvPr/>
        </p:nvSpPr>
        <p:spPr>
          <a:xfrm rot="0">
            <a:off x="14842350" y="9672792"/>
            <a:ext cx="519189" cy="256094"/>
          </a:xfrm>
          <a:prstGeom prst="rect">
            <a:avLst/>
          </a:prstGeom>
        </p:spPr>
        <p:txBody>
          <a:bodyPr anchor="t" rtlCol="false" tIns="0" lIns="0" bIns="0" rIns="0">
            <a:spAutoFit/>
          </a:bodyPr>
          <a:lstStyle/>
          <a:p>
            <a:pPr algn="ctr">
              <a:lnSpc>
                <a:spcPts val="1912"/>
              </a:lnSpc>
            </a:pPr>
            <a:r>
              <a:rPr lang="en-US" sz="1912">
                <a:solidFill>
                  <a:srgbClr val="000000"/>
                </a:solidFill>
                <a:latin typeface="Bantayog"/>
                <a:ea typeface="Bantayog"/>
                <a:cs typeface="Bantayog"/>
                <a:sym typeface="Bantayog"/>
              </a:rPr>
              <a:t>13</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5177067" y="250428"/>
            <a:ext cx="8032016" cy="9786145"/>
          </a:xfrm>
          <a:custGeom>
            <a:avLst/>
            <a:gdLst/>
            <a:ahLst/>
            <a:cxnLst/>
            <a:rect r="r" b="b" t="t" l="l"/>
            <a:pathLst>
              <a:path h="9786145" w="8032016">
                <a:moveTo>
                  <a:pt x="8032016" y="0"/>
                </a:moveTo>
                <a:lnTo>
                  <a:pt x="0" y="0"/>
                </a:lnTo>
                <a:lnTo>
                  <a:pt x="0" y="9786144"/>
                </a:lnTo>
                <a:lnTo>
                  <a:pt x="8032016" y="9786144"/>
                </a:lnTo>
                <a:lnTo>
                  <a:pt x="8032016" y="0"/>
                </a:lnTo>
                <a:close/>
              </a:path>
            </a:pathLst>
          </a:custGeom>
          <a:blipFill>
            <a:blip r:embed="rId2"/>
            <a:stretch>
              <a:fillRect l="0" t="-9008" r="0" b="-6794"/>
            </a:stretch>
          </a:blipFill>
        </p:spPr>
      </p:sp>
      <p:grpSp>
        <p:nvGrpSpPr>
          <p:cNvPr name="Group 3" id="3"/>
          <p:cNvGrpSpPr/>
          <p:nvPr/>
        </p:nvGrpSpPr>
        <p:grpSpPr>
          <a:xfrm rot="0">
            <a:off x="6060882" y="878450"/>
            <a:ext cx="6618181" cy="8530100"/>
            <a:chOff x="0" y="0"/>
            <a:chExt cx="8824242" cy="11373466"/>
          </a:xfrm>
        </p:grpSpPr>
        <p:grpSp>
          <p:nvGrpSpPr>
            <p:cNvPr name="Group 4" id="4"/>
            <p:cNvGrpSpPr/>
            <p:nvPr/>
          </p:nvGrpSpPr>
          <p:grpSpPr>
            <a:xfrm rot="0">
              <a:off x="1270346" y="0"/>
              <a:ext cx="6180820" cy="3316698"/>
              <a:chOff x="0" y="0"/>
              <a:chExt cx="2134118" cy="1145192"/>
            </a:xfrm>
          </p:grpSpPr>
          <p:sp>
            <p:nvSpPr>
              <p:cNvPr name="Freeform 5" id="5"/>
              <p:cNvSpPr/>
              <p:nvPr/>
            </p:nvSpPr>
            <p:spPr>
              <a:xfrm flipH="false" flipV="false" rot="0">
                <a:off x="0" y="0"/>
                <a:ext cx="2134118" cy="1145192"/>
              </a:xfrm>
              <a:custGeom>
                <a:avLst/>
                <a:gdLst/>
                <a:ahLst/>
                <a:cxnLst/>
                <a:rect r="r" b="b" t="t" l="l"/>
                <a:pathLst>
                  <a:path h="1145192" w="2134118">
                    <a:moveTo>
                      <a:pt x="35159" y="0"/>
                    </a:moveTo>
                    <a:lnTo>
                      <a:pt x="2098959" y="0"/>
                    </a:lnTo>
                    <a:cubicBezTo>
                      <a:pt x="2108283" y="0"/>
                      <a:pt x="2117226" y="3704"/>
                      <a:pt x="2123820" y="10298"/>
                    </a:cubicBezTo>
                    <a:cubicBezTo>
                      <a:pt x="2130413" y="16892"/>
                      <a:pt x="2134118" y="25834"/>
                      <a:pt x="2134118" y="35159"/>
                    </a:cubicBezTo>
                    <a:lnTo>
                      <a:pt x="2134118" y="1110033"/>
                    </a:lnTo>
                    <a:cubicBezTo>
                      <a:pt x="2134118" y="1119357"/>
                      <a:pt x="2130413" y="1128300"/>
                      <a:pt x="2123820" y="1134894"/>
                    </a:cubicBezTo>
                    <a:cubicBezTo>
                      <a:pt x="2117226" y="1141488"/>
                      <a:pt x="2108283" y="1145192"/>
                      <a:pt x="2098959" y="1145192"/>
                    </a:cubicBezTo>
                    <a:lnTo>
                      <a:pt x="35159" y="1145192"/>
                    </a:lnTo>
                    <a:cubicBezTo>
                      <a:pt x="25834" y="1145192"/>
                      <a:pt x="16892" y="1141488"/>
                      <a:pt x="10298" y="1134894"/>
                    </a:cubicBezTo>
                    <a:cubicBezTo>
                      <a:pt x="3704" y="1128300"/>
                      <a:pt x="0" y="1119357"/>
                      <a:pt x="0" y="1110033"/>
                    </a:cubicBezTo>
                    <a:lnTo>
                      <a:pt x="0" y="35159"/>
                    </a:lnTo>
                    <a:cubicBezTo>
                      <a:pt x="0" y="25834"/>
                      <a:pt x="3704" y="16892"/>
                      <a:pt x="10298" y="10298"/>
                    </a:cubicBezTo>
                    <a:cubicBezTo>
                      <a:pt x="16892" y="3704"/>
                      <a:pt x="25834" y="0"/>
                      <a:pt x="35159" y="0"/>
                    </a:cubicBezTo>
                    <a:close/>
                  </a:path>
                </a:pathLst>
              </a:custGeom>
              <a:solidFill>
                <a:srgbClr val="BFE2E4"/>
              </a:solidFill>
            </p:spPr>
          </p:sp>
          <p:sp>
            <p:nvSpPr>
              <p:cNvPr name="TextBox 6" id="6"/>
              <p:cNvSpPr txBox="true"/>
              <p:nvPr/>
            </p:nvSpPr>
            <p:spPr>
              <a:xfrm>
                <a:off x="0" y="-9525"/>
                <a:ext cx="2134118" cy="1154717"/>
              </a:xfrm>
              <a:prstGeom prst="rect">
                <a:avLst/>
              </a:prstGeom>
            </p:spPr>
            <p:txBody>
              <a:bodyPr anchor="ctr" rtlCol="false" tIns="34582" lIns="34582" bIns="34582" rIns="34582"/>
              <a:lstStyle/>
              <a:p>
                <a:pPr algn="ctr">
                  <a:lnSpc>
                    <a:spcPts val="973"/>
                  </a:lnSpc>
                </a:pPr>
              </a:p>
            </p:txBody>
          </p:sp>
        </p:grpSp>
        <p:grpSp>
          <p:nvGrpSpPr>
            <p:cNvPr name="Group 7" id="7"/>
            <p:cNvGrpSpPr/>
            <p:nvPr/>
          </p:nvGrpSpPr>
          <p:grpSpPr>
            <a:xfrm rot="0">
              <a:off x="1526378" y="293566"/>
              <a:ext cx="5661068" cy="2781270"/>
              <a:chOff x="0" y="0"/>
              <a:chExt cx="1954657" cy="960319"/>
            </a:xfrm>
          </p:grpSpPr>
          <p:sp>
            <p:nvSpPr>
              <p:cNvPr name="Freeform 8" id="8"/>
              <p:cNvSpPr/>
              <p:nvPr/>
            </p:nvSpPr>
            <p:spPr>
              <a:xfrm flipH="false" flipV="false" rot="0">
                <a:off x="0" y="0"/>
                <a:ext cx="1954657" cy="960319"/>
              </a:xfrm>
              <a:custGeom>
                <a:avLst/>
                <a:gdLst/>
                <a:ahLst/>
                <a:cxnLst/>
                <a:rect r="r" b="b" t="t" l="l"/>
                <a:pathLst>
                  <a:path h="960319" w="1954657">
                    <a:moveTo>
                      <a:pt x="38387" y="0"/>
                    </a:moveTo>
                    <a:lnTo>
                      <a:pt x="1916270" y="0"/>
                    </a:lnTo>
                    <a:cubicBezTo>
                      <a:pt x="1937471" y="0"/>
                      <a:pt x="1954657" y="17187"/>
                      <a:pt x="1954657" y="38387"/>
                    </a:cubicBezTo>
                    <a:lnTo>
                      <a:pt x="1954657" y="921931"/>
                    </a:lnTo>
                    <a:cubicBezTo>
                      <a:pt x="1954657" y="943132"/>
                      <a:pt x="1937471" y="960319"/>
                      <a:pt x="1916270" y="960319"/>
                    </a:cubicBezTo>
                    <a:lnTo>
                      <a:pt x="38387" y="960319"/>
                    </a:lnTo>
                    <a:cubicBezTo>
                      <a:pt x="28206" y="960319"/>
                      <a:pt x="18442" y="956274"/>
                      <a:pt x="11243" y="949075"/>
                    </a:cubicBezTo>
                    <a:cubicBezTo>
                      <a:pt x="4044" y="941876"/>
                      <a:pt x="0" y="932112"/>
                      <a:pt x="0" y="921931"/>
                    </a:cubicBezTo>
                    <a:lnTo>
                      <a:pt x="0" y="38387"/>
                    </a:lnTo>
                    <a:cubicBezTo>
                      <a:pt x="0" y="17187"/>
                      <a:pt x="17187" y="0"/>
                      <a:pt x="38387" y="0"/>
                    </a:cubicBezTo>
                    <a:close/>
                  </a:path>
                </a:pathLst>
              </a:custGeom>
              <a:solidFill>
                <a:srgbClr val="FFFFFF"/>
              </a:solidFill>
            </p:spPr>
          </p:sp>
          <p:sp>
            <p:nvSpPr>
              <p:cNvPr name="TextBox 9" id="9"/>
              <p:cNvSpPr txBox="true"/>
              <p:nvPr/>
            </p:nvSpPr>
            <p:spPr>
              <a:xfrm>
                <a:off x="0" y="-9525"/>
                <a:ext cx="1954657" cy="969844"/>
              </a:xfrm>
              <a:prstGeom prst="rect">
                <a:avLst/>
              </a:prstGeom>
            </p:spPr>
            <p:txBody>
              <a:bodyPr anchor="ctr" rtlCol="false" tIns="34582" lIns="34582" bIns="34582" rIns="34582"/>
              <a:lstStyle/>
              <a:p>
                <a:pPr algn="ctr">
                  <a:lnSpc>
                    <a:spcPts val="973"/>
                  </a:lnSpc>
                </a:pPr>
              </a:p>
            </p:txBody>
          </p:sp>
        </p:grpSp>
        <p:sp>
          <p:nvSpPr>
            <p:cNvPr name="TextBox 10" id="10"/>
            <p:cNvSpPr txBox="true"/>
            <p:nvPr/>
          </p:nvSpPr>
          <p:spPr>
            <a:xfrm rot="0">
              <a:off x="1670398" y="473041"/>
              <a:ext cx="5380716" cy="2340382"/>
            </a:xfrm>
            <a:prstGeom prst="rect">
              <a:avLst/>
            </a:prstGeom>
          </p:spPr>
          <p:txBody>
            <a:bodyPr anchor="t" rtlCol="false" tIns="0" lIns="0" bIns="0" rIns="0">
              <a:spAutoFit/>
            </a:bodyPr>
            <a:lstStyle/>
            <a:p>
              <a:pPr algn="ctr">
                <a:lnSpc>
                  <a:spcPts val="1703"/>
                </a:lnSpc>
              </a:pPr>
              <a:r>
                <a:rPr lang="en-US" sz="1703">
                  <a:solidFill>
                    <a:srgbClr val="000000"/>
                  </a:solidFill>
                  <a:latin typeface="Bantayog"/>
                  <a:ea typeface="Bantayog"/>
                  <a:cs typeface="Bantayog"/>
                  <a:sym typeface="Bantayog"/>
                </a:rPr>
                <a:t>this workbook is based on the work of Dr aaron t. beck, father of cbt, and </a:t>
              </a:r>
            </a:p>
            <a:p>
              <a:pPr algn="ctr">
                <a:lnSpc>
                  <a:spcPts val="1703"/>
                </a:lnSpc>
              </a:pPr>
              <a:r>
                <a:rPr lang="en-US" sz="1703">
                  <a:solidFill>
                    <a:srgbClr val="000000"/>
                  </a:solidFill>
                  <a:latin typeface="Bantayog"/>
                  <a:ea typeface="Bantayog"/>
                  <a:cs typeface="Bantayog"/>
                  <a:sym typeface="Bantayog"/>
                </a:rPr>
                <a:t>Dr David Burns, author of ‘the feeling good handbook’</a:t>
              </a:r>
            </a:p>
            <a:p>
              <a:pPr algn="ctr">
                <a:lnSpc>
                  <a:spcPts val="1703"/>
                </a:lnSpc>
              </a:pPr>
            </a:p>
            <a:p>
              <a:pPr algn="ctr">
                <a:lnSpc>
                  <a:spcPts val="1703"/>
                </a:lnSpc>
              </a:pPr>
              <a:r>
                <a:rPr lang="en-US" sz="1703">
                  <a:solidFill>
                    <a:srgbClr val="000000"/>
                  </a:solidFill>
                  <a:latin typeface="Bantayog"/>
                  <a:ea typeface="Bantayog"/>
                  <a:cs typeface="Bantayog"/>
                  <a:sym typeface="Bantayog"/>
                </a:rPr>
                <a:t>To print worksheets and </a:t>
              </a:r>
            </a:p>
            <a:p>
              <a:pPr algn="ctr">
                <a:lnSpc>
                  <a:spcPts val="1703"/>
                </a:lnSpc>
              </a:pPr>
              <a:r>
                <a:rPr lang="en-US" sz="1703">
                  <a:solidFill>
                    <a:srgbClr val="000000"/>
                  </a:solidFill>
                  <a:latin typeface="Bantayog"/>
                  <a:ea typeface="Bantayog"/>
                  <a:cs typeface="Bantayog"/>
                  <a:sym typeface="Bantayog"/>
                </a:rPr>
                <a:t>download resources visit:</a:t>
              </a:r>
            </a:p>
            <a:p>
              <a:pPr algn="ctr">
                <a:lnSpc>
                  <a:spcPts val="1703"/>
                </a:lnSpc>
              </a:pPr>
              <a:r>
                <a:rPr lang="en-US" sz="1703">
                  <a:solidFill>
                    <a:srgbClr val="000000"/>
                  </a:solidFill>
                  <a:latin typeface="Bantayog"/>
                  <a:ea typeface="Bantayog"/>
                  <a:cs typeface="Bantayog"/>
                  <a:sym typeface="Bantayog"/>
                </a:rPr>
                <a:t>www.cbt-workbook.org</a:t>
              </a:r>
            </a:p>
          </p:txBody>
        </p:sp>
        <p:sp>
          <p:nvSpPr>
            <p:cNvPr name="Freeform 11" id="11"/>
            <p:cNvSpPr/>
            <p:nvPr/>
          </p:nvSpPr>
          <p:spPr>
            <a:xfrm flipH="false" flipV="false" rot="0">
              <a:off x="6078089" y="3529044"/>
              <a:ext cx="1521774" cy="1266877"/>
            </a:xfrm>
            <a:custGeom>
              <a:avLst/>
              <a:gdLst/>
              <a:ahLst/>
              <a:cxnLst/>
              <a:rect r="r" b="b" t="t" l="l"/>
              <a:pathLst>
                <a:path h="1266877" w="1521774">
                  <a:moveTo>
                    <a:pt x="0" y="0"/>
                  </a:moveTo>
                  <a:lnTo>
                    <a:pt x="1521774" y="0"/>
                  </a:lnTo>
                  <a:lnTo>
                    <a:pt x="1521774" y="1266877"/>
                  </a:lnTo>
                  <a:lnTo>
                    <a:pt x="0" y="12668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947209">
              <a:off x="6887698" y="2732220"/>
              <a:ext cx="1424331" cy="1365577"/>
            </a:xfrm>
            <a:custGeom>
              <a:avLst/>
              <a:gdLst/>
              <a:ahLst/>
              <a:cxnLst/>
              <a:rect r="r" b="b" t="t" l="l"/>
              <a:pathLst>
                <a:path h="1365577" w="1424331">
                  <a:moveTo>
                    <a:pt x="0" y="0"/>
                  </a:moveTo>
                  <a:lnTo>
                    <a:pt x="1424331" y="0"/>
                  </a:lnTo>
                  <a:lnTo>
                    <a:pt x="1424331" y="1365577"/>
                  </a:lnTo>
                  <a:lnTo>
                    <a:pt x="0" y="13655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1056781">
              <a:off x="6676845" y="2849004"/>
              <a:ext cx="2072103" cy="837736"/>
            </a:xfrm>
            <a:prstGeom prst="rect">
              <a:avLst/>
            </a:prstGeom>
          </p:spPr>
          <p:txBody>
            <a:bodyPr anchor="t" rtlCol="false" tIns="0" lIns="0" bIns="0" rIns="0">
              <a:spAutoFit/>
            </a:bodyPr>
            <a:lstStyle/>
            <a:p>
              <a:pPr algn="ctr">
                <a:lnSpc>
                  <a:spcPts val="2674"/>
                </a:lnSpc>
              </a:pPr>
              <a:r>
                <a:rPr lang="en-US" sz="2305">
                  <a:solidFill>
                    <a:srgbClr val="000000"/>
                  </a:solidFill>
                  <a:latin typeface="Kapsalon Pencil"/>
                  <a:ea typeface="Kapsalon Pencil"/>
                  <a:cs typeface="Kapsalon Pencil"/>
                  <a:sym typeface="Kapsalon Pencil"/>
                </a:rPr>
                <a:t>YOU GOT </a:t>
              </a:r>
            </a:p>
            <a:p>
              <a:pPr algn="ctr">
                <a:lnSpc>
                  <a:spcPts val="1798"/>
                </a:lnSpc>
              </a:pPr>
              <a:r>
                <a:rPr lang="en-US" sz="2305">
                  <a:solidFill>
                    <a:srgbClr val="000000"/>
                  </a:solidFill>
                  <a:latin typeface="Kapsalon Pencil"/>
                  <a:ea typeface="Kapsalon Pencil"/>
                  <a:cs typeface="Kapsalon Pencil"/>
                  <a:sym typeface="Kapsalon Pencil"/>
                </a:rPr>
                <a:t>THIS!</a:t>
              </a:r>
            </a:p>
          </p:txBody>
        </p:sp>
        <p:sp>
          <p:nvSpPr>
            <p:cNvPr name="Freeform 14" id="14"/>
            <p:cNvSpPr/>
            <p:nvPr/>
          </p:nvSpPr>
          <p:spPr>
            <a:xfrm flipH="false" flipV="false" rot="0">
              <a:off x="210104" y="7878271"/>
              <a:ext cx="2120483" cy="2120483"/>
            </a:xfrm>
            <a:custGeom>
              <a:avLst/>
              <a:gdLst/>
              <a:ahLst/>
              <a:cxnLst/>
              <a:rect r="r" b="b" t="t" l="l"/>
              <a:pathLst>
                <a:path h="2120483" w="2120483">
                  <a:moveTo>
                    <a:pt x="0" y="0"/>
                  </a:moveTo>
                  <a:lnTo>
                    <a:pt x="2120483" y="0"/>
                  </a:lnTo>
                  <a:lnTo>
                    <a:pt x="2120483" y="2120483"/>
                  </a:lnTo>
                  <a:lnTo>
                    <a:pt x="0" y="2120483"/>
                  </a:lnTo>
                  <a:lnTo>
                    <a:pt x="0" y="0"/>
                  </a:lnTo>
                  <a:close/>
                </a:path>
              </a:pathLst>
            </a:custGeom>
            <a:blipFill>
              <a:blip r:embed="rId7"/>
              <a:stretch>
                <a:fillRect l="0" t="0" r="0" b="0"/>
              </a:stretch>
            </a:blipFill>
          </p:spPr>
        </p:sp>
        <p:sp>
          <p:nvSpPr>
            <p:cNvPr name="Freeform 15" id="15"/>
            <p:cNvSpPr/>
            <p:nvPr/>
          </p:nvSpPr>
          <p:spPr>
            <a:xfrm flipH="false" flipV="false" rot="0">
              <a:off x="3298823" y="7878271"/>
              <a:ext cx="2104075" cy="2104075"/>
            </a:xfrm>
            <a:custGeom>
              <a:avLst/>
              <a:gdLst/>
              <a:ahLst/>
              <a:cxnLst/>
              <a:rect r="r" b="b" t="t" l="l"/>
              <a:pathLst>
                <a:path h="2104075" w="2104075">
                  <a:moveTo>
                    <a:pt x="0" y="0"/>
                  </a:moveTo>
                  <a:lnTo>
                    <a:pt x="2104075" y="0"/>
                  </a:lnTo>
                  <a:lnTo>
                    <a:pt x="2104075" y="2104075"/>
                  </a:lnTo>
                  <a:lnTo>
                    <a:pt x="0" y="2104075"/>
                  </a:lnTo>
                  <a:lnTo>
                    <a:pt x="0" y="0"/>
                  </a:lnTo>
                  <a:close/>
                </a:path>
              </a:pathLst>
            </a:custGeom>
            <a:blipFill>
              <a:blip r:embed="rId8"/>
              <a:stretch>
                <a:fillRect l="0" t="0" r="0" b="0"/>
              </a:stretch>
            </a:blipFill>
          </p:spPr>
        </p:sp>
        <p:sp>
          <p:nvSpPr>
            <p:cNvPr name="TextBox 16" id="16"/>
            <p:cNvSpPr txBox="true"/>
            <p:nvPr/>
          </p:nvSpPr>
          <p:spPr>
            <a:xfrm rot="0">
              <a:off x="538029" y="6976486"/>
              <a:ext cx="7726542" cy="901785"/>
            </a:xfrm>
            <a:prstGeom prst="rect">
              <a:avLst/>
            </a:prstGeom>
          </p:spPr>
          <p:txBody>
            <a:bodyPr anchor="t" rtlCol="false" tIns="0" lIns="0" bIns="0" rIns="0">
              <a:spAutoFit/>
            </a:bodyPr>
            <a:lstStyle/>
            <a:p>
              <a:pPr algn="ctr">
                <a:lnSpc>
                  <a:spcPts val="1703"/>
                </a:lnSpc>
              </a:pPr>
              <a:r>
                <a:rPr lang="en-US" sz="1703">
                  <a:solidFill>
                    <a:srgbClr val="000000"/>
                  </a:solidFill>
                  <a:latin typeface="Bantayog"/>
                  <a:ea typeface="Bantayog"/>
                  <a:cs typeface="Bantayog"/>
                  <a:sym typeface="Bantayog"/>
                </a:rPr>
                <a:t>need help now? </a:t>
              </a:r>
            </a:p>
            <a:p>
              <a:pPr algn="ctr">
                <a:lnSpc>
                  <a:spcPts val="1703"/>
                </a:lnSpc>
              </a:pPr>
              <a:r>
                <a:rPr lang="en-US" sz="1703">
                  <a:solidFill>
                    <a:srgbClr val="000000"/>
                  </a:solidFill>
                  <a:latin typeface="Bantayog"/>
                  <a:ea typeface="Bantayog"/>
                  <a:cs typeface="Bantayog"/>
                  <a:sym typeface="Bantayog"/>
                </a:rPr>
                <a:t>Reach out to an adult you trust or call one of the many uk organisations out there to support you 24/7.</a:t>
              </a:r>
            </a:p>
          </p:txBody>
        </p:sp>
        <p:sp>
          <p:nvSpPr>
            <p:cNvPr name="TextBox 17" id="17"/>
            <p:cNvSpPr txBox="true"/>
            <p:nvPr/>
          </p:nvSpPr>
          <p:spPr>
            <a:xfrm rot="0">
              <a:off x="580971" y="11087149"/>
              <a:ext cx="7726542" cy="286317"/>
            </a:xfrm>
            <a:prstGeom prst="rect">
              <a:avLst/>
            </a:prstGeom>
          </p:spPr>
          <p:txBody>
            <a:bodyPr anchor="t" rtlCol="false" tIns="0" lIns="0" bIns="0" rIns="0">
              <a:spAutoFit/>
            </a:bodyPr>
            <a:lstStyle/>
            <a:p>
              <a:pPr algn="ctr">
                <a:lnSpc>
                  <a:spcPts val="1565"/>
                </a:lnSpc>
              </a:pPr>
              <a:r>
                <a:rPr lang="en-US" sz="1565">
                  <a:solidFill>
                    <a:srgbClr val="000000"/>
                  </a:solidFill>
                  <a:latin typeface="Bantayog"/>
                  <a:ea typeface="Bantayog"/>
                  <a:cs typeface="Bantayog"/>
                  <a:sym typeface="Bantayog"/>
                </a:rPr>
                <a:t>If someone’s life is in immediate danger, always call 999.</a:t>
              </a:r>
            </a:p>
          </p:txBody>
        </p:sp>
        <p:sp>
          <p:nvSpPr>
            <p:cNvPr name="TextBox 18" id="18"/>
            <p:cNvSpPr txBox="true"/>
            <p:nvPr/>
          </p:nvSpPr>
          <p:spPr>
            <a:xfrm rot="0">
              <a:off x="0" y="9815919"/>
              <a:ext cx="2540692" cy="726693"/>
            </a:xfrm>
            <a:prstGeom prst="rect">
              <a:avLst/>
            </a:prstGeom>
          </p:spPr>
          <p:txBody>
            <a:bodyPr anchor="t" rtlCol="false" tIns="0" lIns="0" bIns="0" rIns="0">
              <a:spAutoFit/>
            </a:bodyPr>
            <a:lstStyle/>
            <a:p>
              <a:pPr algn="ctr">
                <a:lnSpc>
                  <a:spcPts val="1539"/>
                </a:lnSpc>
                <a:spcBef>
                  <a:spcPct val="0"/>
                </a:spcBef>
              </a:pPr>
              <a:r>
                <a:rPr lang="en-US" sz="1099">
                  <a:solidFill>
                    <a:srgbClr val="000000"/>
                  </a:solidFill>
                  <a:latin typeface="Open Sans Light"/>
                  <a:ea typeface="Open Sans Light"/>
                  <a:cs typeface="Open Sans Light"/>
                  <a:sym typeface="Open Sans Light"/>
                </a:rPr>
                <a:t>Free, confidential, 24/7 text support service for anyone in the UK who is struggling</a:t>
              </a:r>
            </a:p>
          </p:txBody>
        </p:sp>
        <p:sp>
          <p:nvSpPr>
            <p:cNvPr name="TextBox 19" id="19"/>
            <p:cNvSpPr txBox="true"/>
            <p:nvPr/>
          </p:nvSpPr>
          <p:spPr>
            <a:xfrm rot="0">
              <a:off x="3185567" y="9815919"/>
              <a:ext cx="2540692" cy="726693"/>
            </a:xfrm>
            <a:prstGeom prst="rect">
              <a:avLst/>
            </a:prstGeom>
          </p:spPr>
          <p:txBody>
            <a:bodyPr anchor="t" rtlCol="false" tIns="0" lIns="0" bIns="0" rIns="0">
              <a:spAutoFit/>
            </a:bodyPr>
            <a:lstStyle/>
            <a:p>
              <a:pPr algn="ctr">
                <a:lnSpc>
                  <a:spcPts val="1539"/>
                </a:lnSpc>
                <a:spcBef>
                  <a:spcPct val="0"/>
                </a:spcBef>
              </a:pPr>
              <a:r>
                <a:rPr lang="en-US" sz="1099">
                  <a:solidFill>
                    <a:srgbClr val="000000"/>
                  </a:solidFill>
                  <a:latin typeface="Open Sans Light"/>
                  <a:ea typeface="Open Sans Light"/>
                  <a:cs typeface="Open Sans Light"/>
                  <a:sym typeface="Open Sans Light"/>
                </a:rPr>
                <a:t>Free, confidential support and advice, 24 hours a day on 0800 1111</a:t>
              </a:r>
            </a:p>
          </p:txBody>
        </p:sp>
        <p:sp>
          <p:nvSpPr>
            <p:cNvPr name="Freeform 20" id="20"/>
            <p:cNvSpPr/>
            <p:nvPr/>
          </p:nvSpPr>
          <p:spPr>
            <a:xfrm flipH="false" flipV="false" rot="0">
              <a:off x="6371134" y="7822283"/>
              <a:ext cx="2160064" cy="2160064"/>
            </a:xfrm>
            <a:custGeom>
              <a:avLst/>
              <a:gdLst/>
              <a:ahLst/>
              <a:cxnLst/>
              <a:rect r="r" b="b" t="t" l="l"/>
              <a:pathLst>
                <a:path h="2160064" w="2160064">
                  <a:moveTo>
                    <a:pt x="0" y="0"/>
                  </a:moveTo>
                  <a:lnTo>
                    <a:pt x="2160063" y="0"/>
                  </a:lnTo>
                  <a:lnTo>
                    <a:pt x="2160063" y="2160063"/>
                  </a:lnTo>
                  <a:lnTo>
                    <a:pt x="0" y="2160063"/>
                  </a:lnTo>
                  <a:lnTo>
                    <a:pt x="0" y="0"/>
                  </a:lnTo>
                  <a:close/>
                </a:path>
              </a:pathLst>
            </a:custGeom>
            <a:blipFill>
              <a:blip r:embed="rId9"/>
              <a:stretch>
                <a:fillRect l="0" t="0" r="0" b="0"/>
              </a:stretch>
            </a:blipFill>
          </p:spPr>
        </p:sp>
        <p:sp>
          <p:nvSpPr>
            <p:cNvPr name="TextBox 21" id="21"/>
            <p:cNvSpPr txBox="true"/>
            <p:nvPr/>
          </p:nvSpPr>
          <p:spPr>
            <a:xfrm rot="0">
              <a:off x="6180820" y="9815919"/>
              <a:ext cx="2540692" cy="726693"/>
            </a:xfrm>
            <a:prstGeom prst="rect">
              <a:avLst/>
            </a:prstGeom>
          </p:spPr>
          <p:txBody>
            <a:bodyPr anchor="t" rtlCol="false" tIns="0" lIns="0" bIns="0" rIns="0">
              <a:spAutoFit/>
            </a:bodyPr>
            <a:lstStyle/>
            <a:p>
              <a:pPr algn="ctr">
                <a:lnSpc>
                  <a:spcPts val="1539"/>
                </a:lnSpc>
                <a:spcBef>
                  <a:spcPct val="0"/>
                </a:spcBef>
              </a:pPr>
              <a:r>
                <a:rPr lang="en-US" sz="1099">
                  <a:solidFill>
                    <a:srgbClr val="000000"/>
                  </a:solidFill>
                  <a:latin typeface="Open Sans Light"/>
                  <a:ea typeface="Open Sans Light"/>
                  <a:cs typeface="Open Sans Light"/>
                  <a:sym typeface="Open Sans Light"/>
                </a:rPr>
                <a:t>Free, confidential, 24/7 helpline for whatever you’re going through on 116 123</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DAGgmz3w88U</dc:identifier>
  <dcterms:modified xsi:type="dcterms:W3CDTF">2011-08-01T06:04:30Z</dcterms:modified>
  <cp:revision>1</cp:revision>
  <dc:title>PPT Older Workbook</dc:title>
</cp:coreProperties>
</file>